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entation.xml" ContentType="application/vnd.openxmlformats-officedocument.presentationml.presentation.main+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notesSlides/notesSlide1.xml" ContentType="application/vnd.openxmlformats-officedocument.presentationml.notesSlide+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2.xml" ContentType="application/vnd.openxmlformats-officedocument.theme+xml"/>
  <Override PartName="/ppt/theme/theme1.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754" r:id="rId1"/>
    <p:sldMasterId id="2147483770" r:id="rId2"/>
  </p:sldMasterIdLst>
  <p:notesMasterIdLst>
    <p:notesMasterId r:id="rId9"/>
  </p:notesMasterIdLst>
  <p:handoutMasterIdLst>
    <p:handoutMasterId r:id="rId10"/>
  </p:handoutMasterIdLst>
  <p:sldIdLst>
    <p:sldId id="1495" r:id="rId3"/>
    <p:sldId id="1460" r:id="rId4"/>
    <p:sldId id="1458" r:id="rId5"/>
    <p:sldId id="1496" r:id="rId6"/>
    <p:sldId id="1497" r:id="rId7"/>
    <p:sldId id="1498" r:id="rId8"/>
  </p:sldIdLst>
  <p:sldSz cx="9906000" cy="6858000" type="A4"/>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120"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100"/>
    <a:srgbClr val="FFFFFF"/>
    <a:srgbClr val="E53760"/>
    <a:srgbClr val="6E5A40"/>
    <a:srgbClr val="F0569B"/>
    <a:srgbClr val="008970"/>
    <a:srgbClr val="FF5050"/>
    <a:srgbClr val="0071BC"/>
    <a:srgbClr val="373737"/>
    <a:srgbClr val="87878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213" autoAdjust="0"/>
    <p:restoredTop sz="94660" autoAdjust="0"/>
  </p:normalViewPr>
  <p:slideViewPr>
    <p:cSldViewPr>
      <p:cViewPr varScale="1">
        <p:scale>
          <a:sx n="113" d="100"/>
          <a:sy n="113" d="100"/>
        </p:scale>
        <p:origin x="200" y="264"/>
      </p:cViewPr>
      <p:guideLst>
        <p:guide pos="3120"/>
        <p:guide orient="horz" pos="2160"/>
      </p:guideLst>
    </p:cSldViewPr>
  </p:slideViewPr>
  <p:outlineViewPr>
    <p:cViewPr>
      <p:scale>
        <a:sx n="33" d="100"/>
        <a:sy n="33" d="100"/>
      </p:scale>
      <p:origin x="0" y="342"/>
    </p:cViewPr>
  </p:outlineViewPr>
  <p:notesTextViewPr>
    <p:cViewPr>
      <p:scale>
        <a:sx n="1" d="1"/>
        <a:sy n="1" d="1"/>
      </p:scale>
      <p:origin x="0" y="0"/>
    </p:cViewPr>
  </p:notesTextViewPr>
  <p:notesViewPr>
    <p:cSldViewPr showGuides="1">
      <p:cViewPr varScale="1">
        <p:scale>
          <a:sx n="76" d="100"/>
          <a:sy n="76" d="100"/>
        </p:scale>
        <p:origin x="3600"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17" Type="http://schemas.openxmlformats.org/officeDocument/2006/relationships/customXml" Target="../customXml/item3.xml"/><Relationship Id="rId2" Type="http://schemas.openxmlformats.org/officeDocument/2006/relationships/slideMaster" Target="slideMasters/slideMaster2.xml"/><Relationship Id="rId16"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customXml" Target="../customXml/item1.xml"/><Relationship Id="rId10"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16CA9A1-49A5-4813-BE73-64411D697E83}" type="datetimeFigureOut">
              <a:rPr kumimoji="1" lang="ja-JP" altLang="en-US" smtClean="0"/>
              <a:t>2025/12/5</a:t>
            </a:fld>
            <a:endParaRPr kumimoji="1" lang="ja-JP" altLang="en-US"/>
          </a:p>
        </p:txBody>
      </p:sp>
      <p:sp>
        <p:nvSpPr>
          <p:cNvPr id="4" name="フッター プレースホルダー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A2E35D2-4F1F-4BDF-88EC-2B2C6B449510}" type="slidenum">
              <a:rPr kumimoji="1" lang="ja-JP" altLang="en-US" smtClean="0"/>
              <a:t>‹#›</a:t>
            </a:fld>
            <a:endParaRPr kumimoji="1" lang="ja-JP" altLang="en-US"/>
          </a:p>
        </p:txBody>
      </p:sp>
    </p:spTree>
    <p:extLst>
      <p:ext uri="{BB962C8B-B14F-4D97-AF65-F5344CB8AC3E}">
        <p14:creationId xmlns:p14="http://schemas.microsoft.com/office/powerpoint/2010/main" val="20501498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B218005-AB2E-4230-9CBF-EC876F8C3946}" type="datetimeFigureOut">
              <a:rPr kumimoji="1" lang="ja-JP" altLang="en-US" smtClean="0"/>
              <a:t>2025/12/5</a:t>
            </a:fld>
            <a:endParaRPr kumimoji="1" lang="ja-JP" altLang="en-US"/>
          </a:p>
        </p:txBody>
      </p:sp>
      <p:sp>
        <p:nvSpPr>
          <p:cNvPr id="4" name="スライド イメージ プレースホルダー 3"/>
          <p:cNvSpPr>
            <a:spLocks noGrp="1" noRot="1" noChangeAspect="1"/>
          </p:cNvSpPr>
          <p:nvPr>
            <p:ph type="sldImg" idx="2"/>
          </p:nvPr>
        </p:nvSpPr>
        <p:spPr>
          <a:xfrm>
            <a:off x="952500" y="685800"/>
            <a:ext cx="4953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F6E3972-898B-454C-95F2-E930BA80A49A}" type="slidenum">
              <a:rPr kumimoji="1" lang="ja-JP" altLang="en-US" smtClean="0"/>
              <a:t>‹#›</a:t>
            </a:fld>
            <a:endParaRPr kumimoji="1" lang="ja-JP" altLang="en-US"/>
          </a:p>
        </p:txBody>
      </p:sp>
    </p:spTree>
    <p:extLst>
      <p:ext uri="{BB962C8B-B14F-4D97-AF65-F5344CB8AC3E}">
        <p14:creationId xmlns:p14="http://schemas.microsoft.com/office/powerpoint/2010/main" val="216073034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F6E3972-898B-454C-95F2-E930BA80A49A}" type="slidenum">
              <a:rPr kumimoji="1" lang="ja-JP" altLang="en-US" smtClean="0"/>
              <a:t>2</a:t>
            </a:fld>
            <a:endParaRPr kumimoji="1" lang="ja-JP" altLang="en-US"/>
          </a:p>
        </p:txBody>
      </p:sp>
    </p:spTree>
    <p:extLst>
      <p:ext uri="{BB962C8B-B14F-4D97-AF65-F5344CB8AC3E}">
        <p14:creationId xmlns:p14="http://schemas.microsoft.com/office/powerpoint/2010/main" val="39420235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sp>
        <p:nvSpPr>
          <p:cNvPr id="2" name="タイトル 1"/>
          <p:cNvSpPr>
            <a:spLocks noGrp="1"/>
          </p:cNvSpPr>
          <p:nvPr>
            <p:ph type="ctrTitle"/>
          </p:nvPr>
        </p:nvSpPr>
        <p:spPr>
          <a:xfrm>
            <a:off x="812800" y="3104964"/>
            <a:ext cx="8280400" cy="609398"/>
          </a:xfrm>
        </p:spPr>
        <p:txBody>
          <a:bodyPr wrap="square" anchor="t" anchorCtr="0">
            <a:spAutoFit/>
          </a:bodyPr>
          <a:lstStyle>
            <a:lvl1pPr algn="l">
              <a:lnSpc>
                <a:spcPct val="110000"/>
              </a:lnSpc>
              <a:defRPr sz="3600" b="1"/>
            </a:lvl1pPr>
          </a:lstStyle>
          <a:p>
            <a:r>
              <a:rPr kumimoji="1" lang="ja-JP" altLang="en-US"/>
              <a:t>マスター タイトルの書式設定</a:t>
            </a:r>
            <a:endParaRPr kumimoji="1" lang="ja-JP" altLang="en-US" dirty="0"/>
          </a:p>
        </p:txBody>
      </p:sp>
      <p:sp>
        <p:nvSpPr>
          <p:cNvPr id="3" name="フッター プレースホルダー 2">
            <a:extLst>
              <a:ext uri="{FF2B5EF4-FFF2-40B4-BE49-F238E27FC236}">
                <a16:creationId xmlns:a16="http://schemas.microsoft.com/office/drawing/2014/main" id="{8AA800E9-9428-491D-A5F9-A9F2C743960D}"/>
              </a:ext>
            </a:extLst>
          </p:cNvPr>
          <p:cNvSpPr>
            <a:spLocks noGrp="1"/>
          </p:cNvSpPr>
          <p:nvPr>
            <p:ph type="ftr" sz="quarter" idx="10"/>
          </p:nvPr>
        </p:nvSpPr>
        <p:spPr/>
        <p:txBody>
          <a:bodyPr/>
          <a:lstStyle>
            <a:lvl1pPr>
              <a:defRPr>
                <a:solidFill>
                  <a:schemeClr val="tx1">
                    <a:alpha val="0"/>
                  </a:schemeClr>
                </a:solidFill>
              </a:defRPr>
            </a:lvl1pPr>
          </a:lstStyle>
          <a:p>
            <a:r>
              <a:rPr lang="en-US" altLang="ja-JP"/>
              <a:t>NPO Fukushima Dialogue</a:t>
            </a:r>
            <a:endParaRPr lang="ja-JP" altLang="en-US" dirty="0"/>
          </a:p>
        </p:txBody>
      </p:sp>
      <p:sp>
        <p:nvSpPr>
          <p:cNvPr id="5" name="スライド番号プレースホルダー 4">
            <a:extLst>
              <a:ext uri="{FF2B5EF4-FFF2-40B4-BE49-F238E27FC236}">
                <a16:creationId xmlns:a16="http://schemas.microsoft.com/office/drawing/2014/main" id="{D038D84B-9105-4F73-AE15-C61E4E73D234}"/>
              </a:ext>
            </a:extLst>
          </p:cNvPr>
          <p:cNvSpPr>
            <a:spLocks noGrp="1"/>
          </p:cNvSpPr>
          <p:nvPr>
            <p:ph type="sldNum" sz="quarter" idx="11"/>
          </p:nvPr>
        </p:nvSpPr>
        <p:spPr/>
        <p:txBody>
          <a:bodyPr/>
          <a:lstStyle>
            <a:lvl1pPr>
              <a:defRPr>
                <a:solidFill>
                  <a:schemeClr val="tx1">
                    <a:alpha val="0"/>
                  </a:schemeClr>
                </a:solidFill>
              </a:defRPr>
            </a:lvl1pPr>
          </a:lstStyle>
          <a:p>
            <a:fld id="{FB3508C7-2FE0-4945-9CBD-863E05F850D2}" type="slidenum">
              <a:rPr lang="ja-JP" altLang="en-US" smtClean="0"/>
              <a:pPr/>
              <a:t>‹#›</a:t>
            </a:fld>
            <a:endParaRPr lang="ja-JP" altLang="en-US" dirty="0"/>
          </a:p>
        </p:txBody>
      </p:sp>
      <p:sp>
        <p:nvSpPr>
          <p:cNvPr id="6" name="直角三角形 5">
            <a:extLst>
              <a:ext uri="{FF2B5EF4-FFF2-40B4-BE49-F238E27FC236}">
                <a16:creationId xmlns:a16="http://schemas.microsoft.com/office/drawing/2014/main" id="{FC4B5ABB-B10F-46C3-9A25-6DCF41106058}"/>
              </a:ext>
            </a:extLst>
          </p:cNvPr>
          <p:cNvSpPr>
            <a:spLocks noChangeAspect="1"/>
          </p:cNvSpPr>
          <p:nvPr userDrawn="1"/>
        </p:nvSpPr>
        <p:spPr bwMode="auto">
          <a:xfrm flipV="1">
            <a:off x="0" y="0"/>
            <a:ext cx="828000" cy="828000"/>
          </a:xfrm>
          <a:prstGeom prst="rtTriangle">
            <a:avLst/>
          </a:prstGeom>
          <a:solidFill>
            <a:schemeClr val="tx2"/>
          </a:solidFill>
          <a:ln>
            <a:noFill/>
          </a:ln>
          <a:effectLst/>
        </p:spPr>
        <p:txBody>
          <a:bodyPr lIns="0" tIns="0" rIns="0" bIns="0" rtlCol="0" anchor="ctr">
            <a:noAutofit/>
          </a:bodyPr>
          <a:lstStyle/>
          <a:p>
            <a:pPr algn="just">
              <a:lnSpc>
                <a:spcPct val="140000"/>
              </a:lnSpc>
              <a:spcBef>
                <a:spcPct val="0"/>
              </a:spcBef>
              <a:spcAft>
                <a:spcPts val="600"/>
              </a:spcAft>
            </a:pPr>
            <a:endParaRPr kumimoji="1" lang="ja-JP" altLang="en-US" sz="1600" dirty="0">
              <a:solidFill>
                <a:srgbClr val="4D4D4D"/>
              </a:solidFill>
              <a:latin typeface="メイリオ" pitchFamily="50" charset="-128"/>
              <a:ea typeface="メイリオ" pitchFamily="50" charset="-128"/>
              <a:cs typeface="メイリオ" pitchFamily="50" charset="-128"/>
            </a:endParaRPr>
          </a:p>
        </p:txBody>
      </p:sp>
      <p:sp>
        <p:nvSpPr>
          <p:cNvPr id="7" name="直角三角形 6">
            <a:extLst>
              <a:ext uri="{FF2B5EF4-FFF2-40B4-BE49-F238E27FC236}">
                <a16:creationId xmlns:a16="http://schemas.microsoft.com/office/drawing/2014/main" id="{4F7DC0A5-82BC-4211-B66A-E9CC83685CDD}"/>
              </a:ext>
            </a:extLst>
          </p:cNvPr>
          <p:cNvSpPr>
            <a:spLocks noChangeAspect="1"/>
          </p:cNvSpPr>
          <p:nvPr userDrawn="1"/>
        </p:nvSpPr>
        <p:spPr bwMode="auto">
          <a:xfrm flipH="1">
            <a:off x="9078000" y="6030000"/>
            <a:ext cx="828000" cy="828000"/>
          </a:xfrm>
          <a:prstGeom prst="rtTriangle">
            <a:avLst/>
          </a:prstGeom>
          <a:solidFill>
            <a:schemeClr val="tx2"/>
          </a:solidFill>
          <a:ln>
            <a:noFill/>
          </a:ln>
          <a:effectLst/>
        </p:spPr>
        <p:txBody>
          <a:bodyPr lIns="0" tIns="0" rIns="0" bIns="0" rtlCol="0" anchor="ctr">
            <a:noAutofit/>
          </a:bodyPr>
          <a:lstStyle/>
          <a:p>
            <a:pPr algn="just">
              <a:lnSpc>
                <a:spcPct val="140000"/>
              </a:lnSpc>
              <a:spcBef>
                <a:spcPct val="0"/>
              </a:spcBef>
              <a:spcAft>
                <a:spcPts val="600"/>
              </a:spcAft>
            </a:pPr>
            <a:endParaRPr kumimoji="1" lang="ja-JP" altLang="en-US" sz="1600" dirty="0">
              <a:solidFill>
                <a:srgbClr val="4D4D4D"/>
              </a:solidFill>
              <a:latin typeface="メイリオ" pitchFamily="50" charset="-128"/>
              <a:ea typeface="メイリオ" pitchFamily="50" charset="-128"/>
              <a:cs typeface="メイリオ" pitchFamily="50" charset="-128"/>
            </a:endParaRPr>
          </a:p>
        </p:txBody>
      </p:sp>
      <p:sp>
        <p:nvSpPr>
          <p:cNvPr id="8" name="字幕 2">
            <a:extLst>
              <a:ext uri="{FF2B5EF4-FFF2-40B4-BE49-F238E27FC236}">
                <a16:creationId xmlns:a16="http://schemas.microsoft.com/office/drawing/2014/main" id="{BB3B72FB-FACC-43CF-B0E6-5414783CA1DA}"/>
              </a:ext>
            </a:extLst>
          </p:cNvPr>
          <p:cNvSpPr>
            <a:spLocks noGrp="1"/>
          </p:cNvSpPr>
          <p:nvPr>
            <p:ph type="subTitle" idx="1"/>
          </p:nvPr>
        </p:nvSpPr>
        <p:spPr>
          <a:xfrm>
            <a:off x="812800" y="2499603"/>
            <a:ext cx="8280400" cy="389337"/>
          </a:xfrm>
          <a:prstGeom prst="rect">
            <a:avLst/>
          </a:prstGeom>
        </p:spPr>
        <p:txBody>
          <a:bodyPr wrap="square" lIns="0" tIns="0" rIns="0" bIns="0" anchor="b" anchorCtr="0">
            <a:spAutoFit/>
          </a:bodyPr>
          <a:lstStyle>
            <a:lvl1pPr marL="0" indent="0" algn="l">
              <a:lnSpc>
                <a:spcPct val="120000"/>
              </a:lnSpc>
              <a:spcBef>
                <a:spcPts val="0"/>
              </a:spcBef>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endParaRPr kumimoji="1" lang="ja-JP" altLang="en-US" dirty="0"/>
          </a:p>
        </p:txBody>
      </p:sp>
    </p:spTree>
    <p:extLst>
      <p:ext uri="{BB962C8B-B14F-4D97-AF65-F5344CB8AC3E}">
        <p14:creationId xmlns:p14="http://schemas.microsoft.com/office/powerpoint/2010/main" val="4247044785"/>
      </p:ext>
    </p:extLst>
  </p:cSld>
  <p:clrMapOvr>
    <a:masterClrMapping/>
  </p:clrMapOvr>
  <p:extLst>
    <p:ext uri="{DCECCB84-F9BA-43D5-87BE-67443E8EF086}">
      <p15:sldGuideLst xmlns:p15="http://schemas.microsoft.com/office/powerpoint/2012/main">
        <p15:guide id="1" pos="2939" userDrawn="1">
          <p15:clr>
            <a:srgbClr val="FBAE40"/>
          </p15:clr>
        </p15:guide>
        <p15:guide id="2" pos="330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ブランク（サブカラー｜メイン）">
    <p:bg>
      <p:bgRef idx="1001">
        <a:schemeClr val="bg1"/>
      </p:bgRef>
    </p:bg>
    <p:spTree>
      <p:nvGrpSpPr>
        <p:cNvPr id="1" name=""/>
        <p:cNvGrpSpPr/>
        <p:nvPr/>
      </p:nvGrpSpPr>
      <p:grpSpPr>
        <a:xfrm>
          <a:off x="0" y="0"/>
          <a:ext cx="0" cy="0"/>
          <a:chOff x="0" y="0"/>
          <a:chExt cx="0" cy="0"/>
        </a:xfrm>
      </p:grpSpPr>
      <p:sp>
        <p:nvSpPr>
          <p:cNvPr id="8" name="AutoShape 3">
            <a:extLst>
              <a:ext uri="{FF2B5EF4-FFF2-40B4-BE49-F238E27FC236}">
                <a16:creationId xmlns:a16="http://schemas.microsoft.com/office/drawing/2014/main" id="{C0BF4B38-E87B-445A-B4E3-34B6A3FC93AE}"/>
              </a:ext>
            </a:extLst>
          </p:cNvPr>
          <p:cNvSpPr>
            <a:spLocks noChangeArrowheads="1"/>
          </p:cNvSpPr>
          <p:nvPr userDrawn="1"/>
        </p:nvSpPr>
        <p:spPr bwMode="auto">
          <a:xfrm>
            <a:off x="0" y="0"/>
            <a:ext cx="9906000" cy="6858000"/>
          </a:xfrm>
          <a:prstGeom prst="roundRect">
            <a:avLst>
              <a:gd name="adj" fmla="val 0"/>
            </a:avLst>
          </a:prstGeom>
          <a:solidFill>
            <a:schemeClr val="bg2"/>
          </a:solidFill>
          <a:ln>
            <a:noFill/>
          </a:ln>
          <a:effectLst/>
        </p:spPr>
        <p:txBody>
          <a:bodyPr wrap="square" lIns="0" tIns="0" rIns="0" bIns="0" anchor="ctr" anchorCtr="0">
            <a:noAutofit/>
          </a:bodyPr>
          <a:lstStyle/>
          <a:p>
            <a:pPr lvl="0" algn="ctr">
              <a:lnSpc>
                <a:spcPct val="110000"/>
              </a:lnSpc>
              <a:spcBef>
                <a:spcPct val="0"/>
              </a:spcBef>
              <a:spcAft>
                <a:spcPts val="600"/>
              </a:spcAft>
            </a:pPr>
            <a:endParaRPr lang="ja-JP" altLang="en-US" sz="1600" dirty="0">
              <a:solidFill>
                <a:srgbClr val="FFFFFF"/>
              </a:solidFill>
              <a:cs typeface="メイリオ" pitchFamily="50" charset="-128"/>
            </a:endParaRPr>
          </a:p>
        </p:txBody>
      </p:sp>
      <p:sp>
        <p:nvSpPr>
          <p:cNvPr id="2" name="タイトル 1"/>
          <p:cNvSpPr>
            <a:spLocks noGrp="1"/>
          </p:cNvSpPr>
          <p:nvPr>
            <p:ph type="title"/>
          </p:nvPr>
        </p:nvSpPr>
        <p:spPr bwMode="gray"/>
        <p:txBody>
          <a:bodyPr/>
          <a:lstStyle>
            <a:lvl1pPr>
              <a:lnSpc>
                <a:spcPct val="110000"/>
              </a:lnSpc>
              <a:defRPr b="0">
                <a:solidFill>
                  <a:schemeClr val="tx2"/>
                </a:solidFill>
              </a:defRPr>
            </a:lvl1pPr>
          </a:lstStyle>
          <a:p>
            <a:r>
              <a:rPr kumimoji="1" lang="ja-JP" altLang="en-US"/>
              <a:t>マスター タイトルの書式設定</a:t>
            </a:r>
            <a:endParaRPr kumimoji="1" lang="ja-JP" altLang="en-US" dirty="0"/>
          </a:p>
        </p:txBody>
      </p:sp>
      <p:sp>
        <p:nvSpPr>
          <p:cNvPr id="3" name="フッター プレースホルダー 2">
            <a:extLst>
              <a:ext uri="{FF2B5EF4-FFF2-40B4-BE49-F238E27FC236}">
                <a16:creationId xmlns:a16="http://schemas.microsoft.com/office/drawing/2014/main" id="{B7FA9985-DBCC-4D9A-B76B-10246AFCD59D}"/>
              </a:ext>
            </a:extLst>
          </p:cNvPr>
          <p:cNvSpPr>
            <a:spLocks noGrp="1"/>
          </p:cNvSpPr>
          <p:nvPr>
            <p:ph type="ftr" sz="quarter" idx="10"/>
          </p:nvPr>
        </p:nvSpPr>
        <p:spPr/>
        <p:txBody>
          <a:bodyPr/>
          <a:lstStyle>
            <a:lvl1pPr>
              <a:defRPr>
                <a:solidFill>
                  <a:schemeClr val="tx2"/>
                </a:solidFill>
              </a:defRPr>
            </a:lvl1pPr>
          </a:lstStyle>
          <a:p>
            <a:r>
              <a:rPr lang="en-US" altLang="ja-JP"/>
              <a:t>NPO Fukushima Dialogue</a:t>
            </a:r>
            <a:endParaRPr lang="ja-JP" altLang="en-US" dirty="0"/>
          </a:p>
        </p:txBody>
      </p:sp>
      <p:sp>
        <p:nvSpPr>
          <p:cNvPr id="4" name="スライド番号プレースホルダー 3">
            <a:extLst>
              <a:ext uri="{FF2B5EF4-FFF2-40B4-BE49-F238E27FC236}">
                <a16:creationId xmlns:a16="http://schemas.microsoft.com/office/drawing/2014/main" id="{9C904497-A7C3-4557-AF5C-60A15B67CA45}"/>
              </a:ext>
            </a:extLst>
          </p:cNvPr>
          <p:cNvSpPr>
            <a:spLocks noGrp="1"/>
          </p:cNvSpPr>
          <p:nvPr>
            <p:ph type="sldNum" sz="quarter" idx="11"/>
          </p:nvPr>
        </p:nvSpPr>
        <p:spPr/>
        <p:txBody>
          <a:bodyPr/>
          <a:lstStyle>
            <a:lvl1pPr>
              <a:defRPr>
                <a:solidFill>
                  <a:schemeClr val="tx2"/>
                </a:solidFill>
              </a:defRPr>
            </a:lvl1pPr>
          </a:lstStyle>
          <a:p>
            <a:fld id="{FB3508C7-2FE0-4945-9CBD-863E05F850D2}" type="slidenum">
              <a:rPr lang="ja-JP" altLang="en-US" smtClean="0"/>
              <a:pPr/>
              <a:t>‹#›</a:t>
            </a:fld>
            <a:endParaRPr lang="ja-JP" altLang="en-US" dirty="0"/>
          </a:p>
        </p:txBody>
      </p:sp>
    </p:spTree>
    <p:extLst>
      <p:ext uri="{BB962C8B-B14F-4D97-AF65-F5344CB8AC3E}">
        <p14:creationId xmlns:p14="http://schemas.microsoft.com/office/powerpoint/2010/main" val="120548846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939" userDrawn="1">
          <p15:clr>
            <a:srgbClr val="FBAE40"/>
          </p15:clr>
        </p15:guide>
        <p15:guide id="2" pos="3301"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ブランク（メインカラー）">
    <p:bg>
      <p:bgRef idx="1001">
        <a:schemeClr val="bg1"/>
      </p:bgRef>
    </p:bg>
    <p:spTree>
      <p:nvGrpSpPr>
        <p:cNvPr id="1" name=""/>
        <p:cNvGrpSpPr/>
        <p:nvPr/>
      </p:nvGrpSpPr>
      <p:grpSpPr>
        <a:xfrm>
          <a:off x="0" y="0"/>
          <a:ext cx="0" cy="0"/>
          <a:chOff x="0" y="0"/>
          <a:chExt cx="0" cy="0"/>
        </a:xfrm>
      </p:grpSpPr>
      <p:sp>
        <p:nvSpPr>
          <p:cNvPr id="8" name="AutoShape 3">
            <a:extLst>
              <a:ext uri="{FF2B5EF4-FFF2-40B4-BE49-F238E27FC236}">
                <a16:creationId xmlns:a16="http://schemas.microsoft.com/office/drawing/2014/main" id="{255A006D-B326-46ED-A96C-37080030A215}"/>
              </a:ext>
            </a:extLst>
          </p:cNvPr>
          <p:cNvSpPr>
            <a:spLocks noChangeArrowheads="1"/>
          </p:cNvSpPr>
          <p:nvPr userDrawn="1"/>
        </p:nvSpPr>
        <p:spPr bwMode="auto">
          <a:xfrm>
            <a:off x="0" y="0"/>
            <a:ext cx="9906000" cy="6858000"/>
          </a:xfrm>
          <a:prstGeom prst="roundRect">
            <a:avLst>
              <a:gd name="adj" fmla="val 0"/>
            </a:avLst>
          </a:prstGeom>
          <a:solidFill>
            <a:schemeClr val="tx2"/>
          </a:solidFill>
          <a:ln>
            <a:noFill/>
          </a:ln>
          <a:effectLst/>
        </p:spPr>
        <p:txBody>
          <a:bodyPr wrap="square" lIns="0" tIns="0" rIns="0" bIns="0" anchor="ctr" anchorCtr="0">
            <a:noAutofit/>
          </a:bodyPr>
          <a:lstStyle/>
          <a:p>
            <a:pPr lvl="0" algn="ctr">
              <a:lnSpc>
                <a:spcPct val="110000"/>
              </a:lnSpc>
              <a:spcBef>
                <a:spcPct val="0"/>
              </a:spcBef>
              <a:spcAft>
                <a:spcPts val="600"/>
              </a:spcAft>
            </a:pPr>
            <a:endParaRPr lang="ja-JP" altLang="en-US" sz="1600" dirty="0">
              <a:solidFill>
                <a:srgbClr val="FFFFFF"/>
              </a:solidFill>
              <a:cs typeface="メイリオ" pitchFamily="50" charset="-128"/>
            </a:endParaRPr>
          </a:p>
        </p:txBody>
      </p:sp>
      <p:sp>
        <p:nvSpPr>
          <p:cNvPr id="2" name="タイトル 1"/>
          <p:cNvSpPr>
            <a:spLocks noGrp="1"/>
          </p:cNvSpPr>
          <p:nvPr>
            <p:ph type="title"/>
          </p:nvPr>
        </p:nvSpPr>
        <p:spPr bwMode="white"/>
        <p:txBody>
          <a:bodyPr/>
          <a:lstStyle>
            <a:lvl1pPr>
              <a:lnSpc>
                <a:spcPct val="110000"/>
              </a:lnSpc>
              <a:defRPr b="0">
                <a:solidFill>
                  <a:schemeClr val="bg1"/>
                </a:solidFill>
              </a:defRPr>
            </a:lvl1pPr>
          </a:lstStyle>
          <a:p>
            <a:r>
              <a:rPr kumimoji="1" lang="ja-JP" altLang="en-US"/>
              <a:t>マスター タイトルの書式設定</a:t>
            </a:r>
            <a:endParaRPr kumimoji="1" lang="ja-JP" altLang="en-US" dirty="0"/>
          </a:p>
        </p:txBody>
      </p:sp>
      <p:sp>
        <p:nvSpPr>
          <p:cNvPr id="3" name="フッター プレースホルダー 2">
            <a:extLst>
              <a:ext uri="{FF2B5EF4-FFF2-40B4-BE49-F238E27FC236}">
                <a16:creationId xmlns:a16="http://schemas.microsoft.com/office/drawing/2014/main" id="{ABE0CF2A-7636-404D-A586-76DA2BC5E173}"/>
              </a:ext>
            </a:extLst>
          </p:cNvPr>
          <p:cNvSpPr>
            <a:spLocks noGrp="1"/>
          </p:cNvSpPr>
          <p:nvPr>
            <p:ph type="ftr" sz="quarter" idx="10"/>
          </p:nvPr>
        </p:nvSpPr>
        <p:spPr bwMode="gray"/>
        <p:txBody>
          <a:bodyPr/>
          <a:lstStyle>
            <a:lvl1pPr>
              <a:defRPr>
                <a:solidFill>
                  <a:schemeClr val="bg1"/>
                </a:solidFill>
              </a:defRPr>
            </a:lvl1pPr>
          </a:lstStyle>
          <a:p>
            <a:r>
              <a:rPr lang="en-US" altLang="ja-JP"/>
              <a:t>NPO Fukushima Dialogue</a:t>
            </a:r>
            <a:endParaRPr lang="ja-JP" altLang="en-US" dirty="0"/>
          </a:p>
        </p:txBody>
      </p:sp>
      <p:sp>
        <p:nvSpPr>
          <p:cNvPr id="4" name="スライド番号プレースホルダー 3">
            <a:extLst>
              <a:ext uri="{FF2B5EF4-FFF2-40B4-BE49-F238E27FC236}">
                <a16:creationId xmlns:a16="http://schemas.microsoft.com/office/drawing/2014/main" id="{EAFA7581-92BD-4129-919D-1C9DD5FA6A1D}"/>
              </a:ext>
            </a:extLst>
          </p:cNvPr>
          <p:cNvSpPr>
            <a:spLocks noGrp="1"/>
          </p:cNvSpPr>
          <p:nvPr>
            <p:ph type="sldNum" sz="quarter" idx="11"/>
          </p:nvPr>
        </p:nvSpPr>
        <p:spPr bwMode="gray"/>
        <p:txBody>
          <a:bodyPr/>
          <a:lstStyle>
            <a:lvl1pPr>
              <a:defRPr>
                <a:solidFill>
                  <a:schemeClr val="bg1"/>
                </a:solidFill>
              </a:defRPr>
            </a:lvl1pPr>
          </a:lstStyle>
          <a:p>
            <a:fld id="{FB3508C7-2FE0-4945-9CBD-863E05F850D2}" type="slidenum">
              <a:rPr lang="ja-JP" altLang="en-US" smtClean="0"/>
              <a:pPr/>
              <a:t>‹#›</a:t>
            </a:fld>
            <a:endParaRPr lang="ja-JP" altLang="en-US" dirty="0"/>
          </a:p>
        </p:txBody>
      </p:sp>
    </p:spTree>
    <p:extLst>
      <p:ext uri="{BB962C8B-B14F-4D97-AF65-F5344CB8AC3E}">
        <p14:creationId xmlns:p14="http://schemas.microsoft.com/office/powerpoint/2010/main" val="316513641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939" userDrawn="1">
          <p15:clr>
            <a:srgbClr val="FBAE40"/>
          </p15:clr>
        </p15:guide>
        <p15:guide id="2" pos="3301"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ブランク（無彩色）">
    <p:bg>
      <p:bgRef idx="1001">
        <a:schemeClr val="bg1"/>
      </p:bgRef>
    </p:bg>
    <p:spTree>
      <p:nvGrpSpPr>
        <p:cNvPr id="1" name=""/>
        <p:cNvGrpSpPr/>
        <p:nvPr/>
      </p:nvGrpSpPr>
      <p:grpSpPr>
        <a:xfrm>
          <a:off x="0" y="0"/>
          <a:ext cx="0" cy="0"/>
          <a:chOff x="0" y="0"/>
          <a:chExt cx="0" cy="0"/>
        </a:xfrm>
      </p:grpSpPr>
      <p:sp>
        <p:nvSpPr>
          <p:cNvPr id="8" name="AutoShape 3">
            <a:extLst>
              <a:ext uri="{FF2B5EF4-FFF2-40B4-BE49-F238E27FC236}">
                <a16:creationId xmlns:a16="http://schemas.microsoft.com/office/drawing/2014/main" id="{96A19C9E-39F5-449D-834B-06E292BEE7BA}"/>
              </a:ext>
            </a:extLst>
          </p:cNvPr>
          <p:cNvSpPr>
            <a:spLocks noChangeArrowheads="1"/>
          </p:cNvSpPr>
          <p:nvPr userDrawn="1"/>
        </p:nvSpPr>
        <p:spPr bwMode="auto">
          <a:xfrm>
            <a:off x="0" y="0"/>
            <a:ext cx="9906000" cy="6858000"/>
          </a:xfrm>
          <a:prstGeom prst="roundRect">
            <a:avLst>
              <a:gd name="adj" fmla="val 0"/>
            </a:avLst>
          </a:prstGeom>
          <a:solidFill>
            <a:schemeClr val="tx1"/>
          </a:solidFill>
          <a:ln>
            <a:noFill/>
          </a:ln>
          <a:effectLst/>
        </p:spPr>
        <p:txBody>
          <a:bodyPr wrap="square" lIns="0" tIns="0" rIns="0" bIns="0" anchor="ctr" anchorCtr="0">
            <a:noAutofit/>
          </a:bodyPr>
          <a:lstStyle/>
          <a:p>
            <a:pPr lvl="0" algn="ctr">
              <a:lnSpc>
                <a:spcPct val="110000"/>
              </a:lnSpc>
              <a:spcBef>
                <a:spcPct val="0"/>
              </a:spcBef>
              <a:spcAft>
                <a:spcPts val="600"/>
              </a:spcAft>
            </a:pPr>
            <a:endParaRPr lang="ja-JP" altLang="en-US" sz="1600" dirty="0">
              <a:solidFill>
                <a:srgbClr val="FFFFFF"/>
              </a:solidFill>
              <a:cs typeface="メイリオ" pitchFamily="50" charset="-128"/>
            </a:endParaRPr>
          </a:p>
        </p:txBody>
      </p:sp>
      <p:sp>
        <p:nvSpPr>
          <p:cNvPr id="2" name="タイトル 1"/>
          <p:cNvSpPr>
            <a:spLocks noGrp="1"/>
          </p:cNvSpPr>
          <p:nvPr>
            <p:ph type="title"/>
          </p:nvPr>
        </p:nvSpPr>
        <p:spPr bwMode="white"/>
        <p:txBody>
          <a:bodyPr/>
          <a:lstStyle>
            <a:lvl1pPr>
              <a:lnSpc>
                <a:spcPct val="110000"/>
              </a:lnSpc>
              <a:defRPr b="0">
                <a:solidFill>
                  <a:schemeClr val="bg1"/>
                </a:solidFill>
              </a:defRPr>
            </a:lvl1pPr>
          </a:lstStyle>
          <a:p>
            <a:r>
              <a:rPr kumimoji="1" lang="ja-JP" altLang="en-US"/>
              <a:t>マスター タイトルの書式設定</a:t>
            </a:r>
            <a:endParaRPr kumimoji="1" lang="ja-JP" altLang="en-US" dirty="0"/>
          </a:p>
        </p:txBody>
      </p:sp>
      <p:sp>
        <p:nvSpPr>
          <p:cNvPr id="3" name="フッター プレースホルダー 2">
            <a:extLst>
              <a:ext uri="{FF2B5EF4-FFF2-40B4-BE49-F238E27FC236}">
                <a16:creationId xmlns:a16="http://schemas.microsoft.com/office/drawing/2014/main" id="{D96F316E-ED50-4681-9605-F1338D2F5227}"/>
              </a:ext>
            </a:extLst>
          </p:cNvPr>
          <p:cNvSpPr>
            <a:spLocks noGrp="1"/>
          </p:cNvSpPr>
          <p:nvPr>
            <p:ph type="ftr" sz="quarter" idx="10"/>
          </p:nvPr>
        </p:nvSpPr>
        <p:spPr bwMode="gray"/>
        <p:txBody>
          <a:bodyPr/>
          <a:lstStyle>
            <a:lvl1pPr>
              <a:defRPr>
                <a:solidFill>
                  <a:schemeClr val="bg1"/>
                </a:solidFill>
              </a:defRPr>
            </a:lvl1pPr>
          </a:lstStyle>
          <a:p>
            <a:r>
              <a:rPr lang="en-US" altLang="ja-JP"/>
              <a:t>NPO Fukushima Dialogue</a:t>
            </a:r>
            <a:endParaRPr lang="ja-JP" altLang="en-US" dirty="0"/>
          </a:p>
        </p:txBody>
      </p:sp>
      <p:sp>
        <p:nvSpPr>
          <p:cNvPr id="4" name="スライド番号プレースホルダー 3">
            <a:extLst>
              <a:ext uri="{FF2B5EF4-FFF2-40B4-BE49-F238E27FC236}">
                <a16:creationId xmlns:a16="http://schemas.microsoft.com/office/drawing/2014/main" id="{FEE7954D-86AC-47FC-B2DA-8E3331DD553E}"/>
              </a:ext>
            </a:extLst>
          </p:cNvPr>
          <p:cNvSpPr>
            <a:spLocks noGrp="1"/>
          </p:cNvSpPr>
          <p:nvPr>
            <p:ph type="sldNum" sz="quarter" idx="11"/>
          </p:nvPr>
        </p:nvSpPr>
        <p:spPr bwMode="gray"/>
        <p:txBody>
          <a:bodyPr/>
          <a:lstStyle>
            <a:lvl1pPr>
              <a:defRPr>
                <a:solidFill>
                  <a:schemeClr val="bg1"/>
                </a:solidFill>
              </a:defRPr>
            </a:lvl1pPr>
          </a:lstStyle>
          <a:p>
            <a:fld id="{FB3508C7-2FE0-4945-9CBD-863E05F850D2}" type="slidenum">
              <a:rPr lang="ja-JP" altLang="en-US" smtClean="0"/>
              <a:pPr/>
              <a:t>‹#›</a:t>
            </a:fld>
            <a:endParaRPr lang="ja-JP" altLang="en-US" dirty="0"/>
          </a:p>
        </p:txBody>
      </p:sp>
    </p:spTree>
    <p:extLst>
      <p:ext uri="{BB962C8B-B14F-4D97-AF65-F5344CB8AC3E}">
        <p14:creationId xmlns:p14="http://schemas.microsoft.com/office/powerpoint/2010/main" val="78499467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939" userDrawn="1">
          <p15:clr>
            <a:srgbClr val="FBAE40"/>
          </p15:clr>
        </p15:guide>
        <p15:guide id="2" pos="3301"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ブランク（ブラック）">
    <p:bg>
      <p:bgRef idx="1001">
        <a:schemeClr val="bg1"/>
      </p:bgRef>
    </p:bg>
    <p:spTree>
      <p:nvGrpSpPr>
        <p:cNvPr id="1" name=""/>
        <p:cNvGrpSpPr/>
        <p:nvPr/>
      </p:nvGrpSpPr>
      <p:grpSpPr>
        <a:xfrm>
          <a:off x="0" y="0"/>
          <a:ext cx="0" cy="0"/>
          <a:chOff x="0" y="0"/>
          <a:chExt cx="0" cy="0"/>
        </a:xfrm>
      </p:grpSpPr>
      <p:sp>
        <p:nvSpPr>
          <p:cNvPr id="8" name="AutoShape 3">
            <a:extLst>
              <a:ext uri="{FF2B5EF4-FFF2-40B4-BE49-F238E27FC236}">
                <a16:creationId xmlns:a16="http://schemas.microsoft.com/office/drawing/2014/main" id="{C631CA94-E670-4184-8DEE-97DE5B8D7154}"/>
              </a:ext>
            </a:extLst>
          </p:cNvPr>
          <p:cNvSpPr>
            <a:spLocks noChangeArrowheads="1"/>
          </p:cNvSpPr>
          <p:nvPr userDrawn="1"/>
        </p:nvSpPr>
        <p:spPr bwMode="auto">
          <a:xfrm>
            <a:off x="0" y="0"/>
            <a:ext cx="9906000" cy="6858000"/>
          </a:xfrm>
          <a:prstGeom prst="roundRect">
            <a:avLst>
              <a:gd name="adj" fmla="val 0"/>
            </a:avLst>
          </a:prstGeom>
          <a:solidFill>
            <a:srgbClr val="000000"/>
          </a:solidFill>
          <a:ln>
            <a:noFill/>
          </a:ln>
          <a:effectLst/>
        </p:spPr>
        <p:txBody>
          <a:bodyPr wrap="square" lIns="0" tIns="0" rIns="0" bIns="0" anchor="ctr" anchorCtr="0">
            <a:noAutofit/>
          </a:bodyPr>
          <a:lstStyle/>
          <a:p>
            <a:pPr lvl="0" algn="ctr">
              <a:lnSpc>
                <a:spcPct val="110000"/>
              </a:lnSpc>
              <a:spcBef>
                <a:spcPct val="0"/>
              </a:spcBef>
              <a:spcAft>
                <a:spcPts val="600"/>
              </a:spcAft>
            </a:pPr>
            <a:endParaRPr lang="ja-JP" altLang="en-US" sz="1600" dirty="0">
              <a:solidFill>
                <a:srgbClr val="FFFFFF"/>
              </a:solidFill>
              <a:cs typeface="メイリオ" pitchFamily="50" charset="-128"/>
            </a:endParaRPr>
          </a:p>
        </p:txBody>
      </p:sp>
      <p:sp>
        <p:nvSpPr>
          <p:cNvPr id="2" name="タイトル 1"/>
          <p:cNvSpPr>
            <a:spLocks noGrp="1"/>
          </p:cNvSpPr>
          <p:nvPr>
            <p:ph type="title"/>
          </p:nvPr>
        </p:nvSpPr>
        <p:spPr bwMode="white"/>
        <p:txBody>
          <a:bodyPr/>
          <a:lstStyle>
            <a:lvl1pPr>
              <a:lnSpc>
                <a:spcPct val="110000"/>
              </a:lnSpc>
              <a:defRPr b="0">
                <a:solidFill>
                  <a:schemeClr val="bg1"/>
                </a:solidFill>
              </a:defRPr>
            </a:lvl1pPr>
          </a:lstStyle>
          <a:p>
            <a:r>
              <a:rPr kumimoji="1" lang="ja-JP" altLang="en-US"/>
              <a:t>マスター タイトルの書式設定</a:t>
            </a:r>
            <a:endParaRPr kumimoji="1" lang="ja-JP" altLang="en-US" dirty="0"/>
          </a:p>
        </p:txBody>
      </p:sp>
      <p:sp>
        <p:nvSpPr>
          <p:cNvPr id="3" name="フッター プレースホルダー 2">
            <a:extLst>
              <a:ext uri="{FF2B5EF4-FFF2-40B4-BE49-F238E27FC236}">
                <a16:creationId xmlns:a16="http://schemas.microsoft.com/office/drawing/2014/main" id="{300BF6DA-F0DC-4118-91E1-C2C1B1B0D780}"/>
              </a:ext>
            </a:extLst>
          </p:cNvPr>
          <p:cNvSpPr>
            <a:spLocks noGrp="1"/>
          </p:cNvSpPr>
          <p:nvPr>
            <p:ph type="ftr" sz="quarter" idx="10"/>
          </p:nvPr>
        </p:nvSpPr>
        <p:spPr bwMode="gray"/>
        <p:txBody>
          <a:bodyPr/>
          <a:lstStyle>
            <a:lvl1pPr>
              <a:defRPr>
                <a:solidFill>
                  <a:schemeClr val="bg1"/>
                </a:solidFill>
              </a:defRPr>
            </a:lvl1pPr>
          </a:lstStyle>
          <a:p>
            <a:r>
              <a:rPr lang="en-US" altLang="ja-JP"/>
              <a:t>NPO Fukushima Dialogue</a:t>
            </a:r>
            <a:endParaRPr lang="ja-JP" altLang="en-US" dirty="0"/>
          </a:p>
        </p:txBody>
      </p:sp>
      <p:sp>
        <p:nvSpPr>
          <p:cNvPr id="4" name="スライド番号プレースホルダー 3">
            <a:extLst>
              <a:ext uri="{FF2B5EF4-FFF2-40B4-BE49-F238E27FC236}">
                <a16:creationId xmlns:a16="http://schemas.microsoft.com/office/drawing/2014/main" id="{A9AE46FF-BFA3-4608-8645-0CFDB75A921B}"/>
              </a:ext>
            </a:extLst>
          </p:cNvPr>
          <p:cNvSpPr>
            <a:spLocks noGrp="1"/>
          </p:cNvSpPr>
          <p:nvPr>
            <p:ph type="sldNum" sz="quarter" idx="11"/>
          </p:nvPr>
        </p:nvSpPr>
        <p:spPr bwMode="gray"/>
        <p:txBody>
          <a:bodyPr/>
          <a:lstStyle>
            <a:lvl1pPr>
              <a:defRPr>
                <a:solidFill>
                  <a:schemeClr val="bg1"/>
                </a:solidFill>
              </a:defRPr>
            </a:lvl1pPr>
          </a:lstStyle>
          <a:p>
            <a:fld id="{FB3508C7-2FE0-4945-9CBD-863E05F850D2}" type="slidenum">
              <a:rPr lang="ja-JP" altLang="en-US" smtClean="0"/>
              <a:pPr/>
              <a:t>‹#›</a:t>
            </a:fld>
            <a:endParaRPr lang="ja-JP" altLang="en-US" dirty="0"/>
          </a:p>
        </p:txBody>
      </p:sp>
    </p:spTree>
    <p:extLst>
      <p:ext uri="{BB962C8B-B14F-4D97-AF65-F5344CB8AC3E}">
        <p14:creationId xmlns:p14="http://schemas.microsoft.com/office/powerpoint/2010/main" val="168590253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939" userDrawn="1">
          <p15:clr>
            <a:srgbClr val="FBAE40"/>
          </p15:clr>
        </p15:guide>
        <p15:guide id="2" pos="3301"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裏表紙">
    <p:spTree>
      <p:nvGrpSpPr>
        <p:cNvPr id="1" name=""/>
        <p:cNvGrpSpPr/>
        <p:nvPr/>
      </p:nvGrpSpPr>
      <p:grpSpPr>
        <a:xfrm>
          <a:off x="0" y="0"/>
          <a:ext cx="0" cy="0"/>
          <a:chOff x="0" y="0"/>
          <a:chExt cx="0" cy="0"/>
        </a:xfrm>
      </p:grpSpPr>
      <p:sp>
        <p:nvSpPr>
          <p:cNvPr id="8" name="AutoShape 3">
            <a:extLst>
              <a:ext uri="{FF2B5EF4-FFF2-40B4-BE49-F238E27FC236}">
                <a16:creationId xmlns:a16="http://schemas.microsoft.com/office/drawing/2014/main" id="{A084C3FB-3B69-4A3B-812C-A06519C2DE4B}"/>
              </a:ext>
            </a:extLst>
          </p:cNvPr>
          <p:cNvSpPr>
            <a:spLocks noChangeArrowheads="1"/>
          </p:cNvSpPr>
          <p:nvPr userDrawn="1"/>
        </p:nvSpPr>
        <p:spPr bwMode="auto">
          <a:xfrm>
            <a:off x="0" y="0"/>
            <a:ext cx="9906000" cy="6858000"/>
          </a:xfrm>
          <a:prstGeom prst="roundRect">
            <a:avLst>
              <a:gd name="adj" fmla="val 0"/>
            </a:avLst>
          </a:prstGeom>
          <a:solidFill>
            <a:schemeClr val="tx2"/>
          </a:solidFill>
          <a:ln>
            <a:noFill/>
          </a:ln>
          <a:effectLst/>
        </p:spPr>
        <p:txBody>
          <a:bodyPr wrap="square" lIns="0" tIns="0" rIns="0" bIns="0" anchor="ctr" anchorCtr="0">
            <a:noAutofit/>
          </a:bodyPr>
          <a:lstStyle/>
          <a:p>
            <a:pPr lvl="0" algn="ctr">
              <a:lnSpc>
                <a:spcPct val="110000"/>
              </a:lnSpc>
              <a:spcBef>
                <a:spcPct val="0"/>
              </a:spcBef>
              <a:spcAft>
                <a:spcPts val="600"/>
              </a:spcAft>
            </a:pPr>
            <a:endParaRPr lang="ja-JP" altLang="en-US" sz="1600" dirty="0">
              <a:solidFill>
                <a:srgbClr val="FFFFFF"/>
              </a:solidFill>
              <a:cs typeface="メイリオ" pitchFamily="50" charset="-128"/>
            </a:endParaRPr>
          </a:p>
        </p:txBody>
      </p:sp>
      <p:sp>
        <p:nvSpPr>
          <p:cNvPr id="2" name="タイトル 1"/>
          <p:cNvSpPr>
            <a:spLocks noGrp="1"/>
          </p:cNvSpPr>
          <p:nvPr>
            <p:ph type="ctrTitle"/>
          </p:nvPr>
        </p:nvSpPr>
        <p:spPr bwMode="gray">
          <a:xfrm>
            <a:off x="812800" y="3104964"/>
            <a:ext cx="8280400" cy="609398"/>
          </a:xfrm>
        </p:spPr>
        <p:txBody>
          <a:bodyPr wrap="square">
            <a:spAutoFit/>
          </a:bodyPr>
          <a:lstStyle>
            <a:lvl1pPr algn="ctr">
              <a:lnSpc>
                <a:spcPct val="110000"/>
              </a:lnSpc>
              <a:defRPr sz="3600" b="1">
                <a:solidFill>
                  <a:schemeClr val="bg1"/>
                </a:solidFill>
              </a:defRPr>
            </a:lvl1pPr>
          </a:lstStyle>
          <a:p>
            <a:r>
              <a:rPr kumimoji="1" lang="ja-JP" altLang="en-US"/>
              <a:t>マスター タイトルの書式設定</a:t>
            </a:r>
            <a:endParaRPr kumimoji="1" lang="ja-JP" altLang="en-US" dirty="0"/>
          </a:p>
        </p:txBody>
      </p:sp>
      <p:sp>
        <p:nvSpPr>
          <p:cNvPr id="3" name="フッター プレースホルダー 2">
            <a:extLst>
              <a:ext uri="{FF2B5EF4-FFF2-40B4-BE49-F238E27FC236}">
                <a16:creationId xmlns:a16="http://schemas.microsoft.com/office/drawing/2014/main" id="{8AA800E9-9428-491D-A5F9-A9F2C743960D}"/>
              </a:ext>
            </a:extLst>
          </p:cNvPr>
          <p:cNvSpPr>
            <a:spLocks noGrp="1"/>
          </p:cNvSpPr>
          <p:nvPr>
            <p:ph type="ftr" sz="quarter" idx="10"/>
          </p:nvPr>
        </p:nvSpPr>
        <p:spPr bwMode="gray"/>
        <p:txBody>
          <a:bodyPr/>
          <a:lstStyle>
            <a:lvl1pPr>
              <a:defRPr>
                <a:solidFill>
                  <a:schemeClr val="bg1">
                    <a:alpha val="0"/>
                  </a:schemeClr>
                </a:solidFill>
              </a:defRPr>
            </a:lvl1pPr>
          </a:lstStyle>
          <a:p>
            <a:r>
              <a:rPr lang="en-US" altLang="ja-JP"/>
              <a:t>NPO Fukushima Dialogue</a:t>
            </a:r>
            <a:endParaRPr lang="ja-JP" altLang="en-US" dirty="0"/>
          </a:p>
        </p:txBody>
      </p:sp>
      <p:sp>
        <p:nvSpPr>
          <p:cNvPr id="5" name="スライド番号プレースホルダー 4">
            <a:extLst>
              <a:ext uri="{FF2B5EF4-FFF2-40B4-BE49-F238E27FC236}">
                <a16:creationId xmlns:a16="http://schemas.microsoft.com/office/drawing/2014/main" id="{D038D84B-9105-4F73-AE15-C61E4E73D234}"/>
              </a:ext>
            </a:extLst>
          </p:cNvPr>
          <p:cNvSpPr>
            <a:spLocks noGrp="1"/>
          </p:cNvSpPr>
          <p:nvPr>
            <p:ph type="sldNum" sz="quarter" idx="11"/>
          </p:nvPr>
        </p:nvSpPr>
        <p:spPr bwMode="gray"/>
        <p:txBody>
          <a:bodyPr/>
          <a:lstStyle>
            <a:lvl1pPr>
              <a:defRPr>
                <a:solidFill>
                  <a:schemeClr val="tx1">
                    <a:alpha val="0"/>
                  </a:schemeClr>
                </a:solidFill>
              </a:defRPr>
            </a:lvl1pPr>
          </a:lstStyle>
          <a:p>
            <a:fld id="{FB3508C7-2FE0-4945-9CBD-863E05F850D2}" type="slidenum">
              <a:rPr lang="ja-JP" altLang="en-US" smtClean="0"/>
              <a:pPr/>
              <a:t>‹#›</a:t>
            </a:fld>
            <a:endParaRPr lang="ja-JP" altLang="en-US" dirty="0"/>
          </a:p>
        </p:txBody>
      </p:sp>
      <p:sp>
        <p:nvSpPr>
          <p:cNvPr id="6" name="直角三角形 5">
            <a:extLst>
              <a:ext uri="{FF2B5EF4-FFF2-40B4-BE49-F238E27FC236}">
                <a16:creationId xmlns:a16="http://schemas.microsoft.com/office/drawing/2014/main" id="{FC4B5ABB-B10F-46C3-9A25-6DCF41106058}"/>
              </a:ext>
            </a:extLst>
          </p:cNvPr>
          <p:cNvSpPr>
            <a:spLocks noChangeAspect="1"/>
          </p:cNvSpPr>
          <p:nvPr userDrawn="1"/>
        </p:nvSpPr>
        <p:spPr bwMode="gray">
          <a:xfrm flipV="1">
            <a:off x="0" y="0"/>
            <a:ext cx="828000" cy="828000"/>
          </a:xfrm>
          <a:prstGeom prst="rtTriangle">
            <a:avLst/>
          </a:prstGeom>
          <a:solidFill>
            <a:schemeClr val="bg1"/>
          </a:solidFill>
          <a:ln>
            <a:noFill/>
          </a:ln>
          <a:effectLst/>
        </p:spPr>
        <p:txBody>
          <a:bodyPr lIns="0" tIns="0" rIns="0" bIns="0" rtlCol="0" anchor="ctr">
            <a:noAutofit/>
          </a:bodyPr>
          <a:lstStyle/>
          <a:p>
            <a:pPr algn="just">
              <a:lnSpc>
                <a:spcPct val="140000"/>
              </a:lnSpc>
              <a:spcBef>
                <a:spcPct val="0"/>
              </a:spcBef>
              <a:spcAft>
                <a:spcPts val="600"/>
              </a:spcAft>
            </a:pPr>
            <a:endParaRPr kumimoji="1" lang="ja-JP" altLang="en-US" sz="1600" dirty="0">
              <a:solidFill>
                <a:srgbClr val="4D4D4D"/>
              </a:solidFill>
              <a:latin typeface="メイリオ" pitchFamily="50" charset="-128"/>
              <a:ea typeface="メイリオ" pitchFamily="50" charset="-128"/>
              <a:cs typeface="メイリオ" pitchFamily="50" charset="-128"/>
            </a:endParaRPr>
          </a:p>
        </p:txBody>
      </p:sp>
      <p:sp>
        <p:nvSpPr>
          <p:cNvPr id="7" name="直角三角形 6">
            <a:extLst>
              <a:ext uri="{FF2B5EF4-FFF2-40B4-BE49-F238E27FC236}">
                <a16:creationId xmlns:a16="http://schemas.microsoft.com/office/drawing/2014/main" id="{4F7DC0A5-82BC-4211-B66A-E9CC83685CDD}"/>
              </a:ext>
            </a:extLst>
          </p:cNvPr>
          <p:cNvSpPr>
            <a:spLocks noChangeAspect="1"/>
          </p:cNvSpPr>
          <p:nvPr userDrawn="1"/>
        </p:nvSpPr>
        <p:spPr bwMode="gray">
          <a:xfrm flipH="1">
            <a:off x="9078000" y="6030000"/>
            <a:ext cx="828000" cy="828000"/>
          </a:xfrm>
          <a:prstGeom prst="rtTriangle">
            <a:avLst/>
          </a:prstGeom>
          <a:solidFill>
            <a:schemeClr val="bg1"/>
          </a:solidFill>
          <a:ln>
            <a:noFill/>
          </a:ln>
          <a:effectLst/>
        </p:spPr>
        <p:txBody>
          <a:bodyPr lIns="0" tIns="0" rIns="0" bIns="0" rtlCol="0" anchor="ctr">
            <a:noAutofit/>
          </a:bodyPr>
          <a:lstStyle/>
          <a:p>
            <a:pPr algn="just">
              <a:lnSpc>
                <a:spcPct val="140000"/>
              </a:lnSpc>
              <a:spcBef>
                <a:spcPct val="0"/>
              </a:spcBef>
              <a:spcAft>
                <a:spcPts val="600"/>
              </a:spcAft>
            </a:pPr>
            <a:endParaRPr kumimoji="1" lang="ja-JP" altLang="en-US" sz="1600" dirty="0">
              <a:solidFill>
                <a:srgbClr val="4D4D4D"/>
              </a:solidFill>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1264794279"/>
      </p:ext>
    </p:extLst>
  </p:cSld>
  <p:clrMapOvr>
    <a:masterClrMapping/>
  </p:clrMapOvr>
  <p:extLst>
    <p:ext uri="{DCECCB84-F9BA-43D5-87BE-67443E8EF086}">
      <p15:sldGuideLst xmlns:p15="http://schemas.microsoft.com/office/powerpoint/2012/main">
        <p15:guide id="1" pos="2939" userDrawn="1">
          <p15:clr>
            <a:srgbClr val="FBAE40"/>
          </p15:clr>
        </p15:guide>
        <p15:guide id="2" pos="3301"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表紙">
    <p:spTree>
      <p:nvGrpSpPr>
        <p:cNvPr id="1" name=""/>
        <p:cNvGrpSpPr/>
        <p:nvPr/>
      </p:nvGrpSpPr>
      <p:grpSpPr>
        <a:xfrm>
          <a:off x="0" y="0"/>
          <a:ext cx="0" cy="0"/>
          <a:chOff x="0" y="0"/>
          <a:chExt cx="0" cy="0"/>
        </a:xfrm>
      </p:grpSpPr>
      <p:sp>
        <p:nvSpPr>
          <p:cNvPr id="8" name="スライド番号プレースホルダー 7">
            <a:extLst>
              <a:ext uri="{FF2B5EF4-FFF2-40B4-BE49-F238E27FC236}">
                <a16:creationId xmlns:a16="http://schemas.microsoft.com/office/drawing/2014/main" id="{49F1AAF4-136B-49B5-8509-D8D6F5305E14}"/>
              </a:ext>
            </a:extLst>
          </p:cNvPr>
          <p:cNvSpPr>
            <a:spLocks noGrp="1"/>
          </p:cNvSpPr>
          <p:nvPr>
            <p:ph type="sldNum" sz="quarter" idx="11"/>
          </p:nvPr>
        </p:nvSpPr>
        <p:spPr/>
        <p:txBody>
          <a:bodyPr/>
          <a:lstStyle>
            <a:lvl1pPr>
              <a:defRPr>
                <a:solidFill>
                  <a:schemeClr val="tx1">
                    <a:alpha val="0"/>
                  </a:schemeClr>
                </a:solidFill>
              </a:defRPr>
            </a:lvl1pPr>
          </a:lstStyle>
          <a:p>
            <a:fld id="{FB3508C7-2FE0-4945-9CBD-863E05F850D2}" type="slidenum">
              <a:rPr lang="ja-JP" altLang="en-US" smtClean="0"/>
              <a:pPr/>
              <a:t>‹#›</a:t>
            </a:fld>
            <a:endParaRPr lang="ja-JP" altLang="en-US" dirty="0"/>
          </a:p>
        </p:txBody>
      </p:sp>
      <p:sp>
        <p:nvSpPr>
          <p:cNvPr id="2" name="タイトル 1"/>
          <p:cNvSpPr>
            <a:spLocks noGrp="1"/>
          </p:cNvSpPr>
          <p:nvPr>
            <p:ph type="ctrTitle"/>
          </p:nvPr>
        </p:nvSpPr>
        <p:spPr>
          <a:xfrm>
            <a:off x="711809" y="3085888"/>
            <a:ext cx="8482383" cy="607859"/>
          </a:xfrm>
          <a:prstGeom prst="rect">
            <a:avLst/>
          </a:prstGeom>
        </p:spPr>
        <p:txBody>
          <a:bodyPr wrap="square" anchor="t" anchorCtr="0">
            <a:spAutoFit/>
          </a:bodyPr>
          <a:lstStyle>
            <a:lvl1pPr algn="ctr">
              <a:lnSpc>
                <a:spcPct val="110000"/>
              </a:lnSpc>
              <a:defRPr sz="3250" b="1" i="0">
                <a:latin typeface="Hiragino Kaku Gothic ProN W6" panose="020B0300000000000000" pitchFamily="34" charset="-128"/>
                <a:ea typeface="Hiragino Kaku Gothic ProN W6" panose="020B0300000000000000" pitchFamily="34" charset="-128"/>
              </a:defRPr>
            </a:lvl1pPr>
          </a:lstStyle>
          <a:p>
            <a:r>
              <a:rPr kumimoji="1" lang="ja-JP" altLang="en-US"/>
              <a:t>マスター タイトルの書式設定</a:t>
            </a:r>
            <a:endParaRPr kumimoji="1" lang="ja-JP" altLang="en-US" dirty="0"/>
          </a:p>
        </p:txBody>
      </p:sp>
      <p:sp>
        <p:nvSpPr>
          <p:cNvPr id="5" name="字幕 2">
            <a:extLst>
              <a:ext uri="{FF2B5EF4-FFF2-40B4-BE49-F238E27FC236}">
                <a16:creationId xmlns:a16="http://schemas.microsoft.com/office/drawing/2014/main" id="{23AFDC8E-8CC6-4A7D-AF07-BC3A49D1CA9C}"/>
              </a:ext>
            </a:extLst>
          </p:cNvPr>
          <p:cNvSpPr>
            <a:spLocks noGrp="1"/>
          </p:cNvSpPr>
          <p:nvPr>
            <p:ph type="subTitle" idx="1"/>
          </p:nvPr>
        </p:nvSpPr>
        <p:spPr>
          <a:xfrm>
            <a:off x="711994" y="2518607"/>
            <a:ext cx="8482013" cy="327013"/>
          </a:xfrm>
          <a:prstGeom prst="rect">
            <a:avLst/>
          </a:prstGeom>
        </p:spPr>
        <p:txBody>
          <a:bodyPr wrap="square" lIns="0" tIns="0" rIns="0" bIns="0" anchor="b" anchorCtr="0">
            <a:spAutoFit/>
          </a:bodyPr>
          <a:lstStyle>
            <a:lvl1pPr marL="0" indent="0" algn="ctr">
              <a:lnSpc>
                <a:spcPct val="120000"/>
              </a:lnSpc>
              <a:spcBef>
                <a:spcPts val="0"/>
              </a:spcBef>
              <a:buNone/>
              <a:defRPr sz="1950" b="0" i="0">
                <a:solidFill>
                  <a:schemeClr val="bg2">
                    <a:lumMod val="50000"/>
                  </a:schemeClr>
                </a:solidFill>
                <a:latin typeface="Hiragino Kaku Gothic ProN W3" panose="020B0300000000000000" pitchFamily="34" charset="-128"/>
                <a:ea typeface="Hiragino Kaku Gothic ProN W3" panose="020B0300000000000000" pitchFamily="34" charset="-128"/>
              </a:defRPr>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kumimoji="1" lang="ja-JP" altLang="en-US"/>
              <a:t>マスター サブタイトルの書式設定</a:t>
            </a:r>
            <a:endParaRPr kumimoji="1" lang="ja-JP" altLang="en-US" dirty="0"/>
          </a:p>
        </p:txBody>
      </p:sp>
      <p:sp>
        <p:nvSpPr>
          <p:cNvPr id="6" name="直角三角形 5">
            <a:extLst>
              <a:ext uri="{FF2B5EF4-FFF2-40B4-BE49-F238E27FC236}">
                <a16:creationId xmlns:a16="http://schemas.microsoft.com/office/drawing/2014/main" id="{52FC0CF8-3490-445C-AAD8-397B8EBA657E}"/>
              </a:ext>
            </a:extLst>
          </p:cNvPr>
          <p:cNvSpPr>
            <a:spLocks noChangeAspect="1"/>
          </p:cNvSpPr>
          <p:nvPr/>
        </p:nvSpPr>
        <p:spPr bwMode="auto">
          <a:xfrm flipV="1">
            <a:off x="0" y="0"/>
            <a:ext cx="672750" cy="828000"/>
          </a:xfrm>
          <a:prstGeom prst="rtTriangle">
            <a:avLst/>
          </a:prstGeom>
          <a:solidFill>
            <a:schemeClr val="tx2"/>
          </a:solidFill>
          <a:ln>
            <a:noFill/>
          </a:ln>
          <a:effectLst/>
        </p:spPr>
        <p:txBody>
          <a:bodyPr lIns="0" tIns="0" rIns="0" bIns="0" rtlCol="0" anchor="ctr">
            <a:noAutofit/>
          </a:bodyPr>
          <a:lstStyle/>
          <a:p>
            <a:pPr algn="just">
              <a:lnSpc>
                <a:spcPct val="140000"/>
              </a:lnSpc>
              <a:spcBef>
                <a:spcPct val="0"/>
              </a:spcBef>
              <a:spcAft>
                <a:spcPts val="488"/>
              </a:spcAft>
            </a:pPr>
            <a:endParaRPr kumimoji="1" lang="ja-JP" altLang="en-US" sz="1300" dirty="0">
              <a:solidFill>
                <a:srgbClr val="4D4D4D"/>
              </a:solidFill>
              <a:latin typeface="メイリオ" pitchFamily="50" charset="-128"/>
              <a:ea typeface="メイリオ" pitchFamily="50" charset="-128"/>
              <a:cs typeface="メイリオ" pitchFamily="50" charset="-128"/>
            </a:endParaRPr>
          </a:p>
        </p:txBody>
      </p:sp>
      <p:sp>
        <p:nvSpPr>
          <p:cNvPr id="7" name="直角三角形 6">
            <a:extLst>
              <a:ext uri="{FF2B5EF4-FFF2-40B4-BE49-F238E27FC236}">
                <a16:creationId xmlns:a16="http://schemas.microsoft.com/office/drawing/2014/main" id="{744DC4E6-6F7C-47AB-8546-70F237955C94}"/>
              </a:ext>
            </a:extLst>
          </p:cNvPr>
          <p:cNvSpPr>
            <a:spLocks noChangeAspect="1"/>
          </p:cNvSpPr>
          <p:nvPr/>
        </p:nvSpPr>
        <p:spPr bwMode="auto">
          <a:xfrm flipH="1">
            <a:off x="9233250" y="6030000"/>
            <a:ext cx="672750" cy="828000"/>
          </a:xfrm>
          <a:prstGeom prst="rtTriangle">
            <a:avLst/>
          </a:prstGeom>
          <a:solidFill>
            <a:schemeClr val="tx2"/>
          </a:solidFill>
          <a:ln>
            <a:noFill/>
          </a:ln>
          <a:effectLst/>
        </p:spPr>
        <p:txBody>
          <a:bodyPr lIns="0" tIns="0" rIns="0" bIns="0" rtlCol="0" anchor="ctr">
            <a:noAutofit/>
          </a:bodyPr>
          <a:lstStyle/>
          <a:p>
            <a:pPr algn="just">
              <a:lnSpc>
                <a:spcPct val="140000"/>
              </a:lnSpc>
              <a:spcBef>
                <a:spcPct val="0"/>
              </a:spcBef>
              <a:spcAft>
                <a:spcPts val="488"/>
              </a:spcAft>
            </a:pPr>
            <a:endParaRPr kumimoji="1" lang="ja-JP" altLang="en-US" sz="1300" dirty="0">
              <a:solidFill>
                <a:srgbClr val="4D4D4D"/>
              </a:solidFill>
              <a:latin typeface="メイリオ" pitchFamily="50" charset="-128"/>
              <a:ea typeface="メイリオ" pitchFamily="50" charset="-128"/>
              <a:cs typeface="メイリオ" pitchFamily="50" charset="-128"/>
            </a:endParaRPr>
          </a:p>
        </p:txBody>
      </p:sp>
      <p:sp>
        <p:nvSpPr>
          <p:cNvPr id="3" name="直角三角形 2">
            <a:extLst>
              <a:ext uri="{FF2B5EF4-FFF2-40B4-BE49-F238E27FC236}">
                <a16:creationId xmlns:a16="http://schemas.microsoft.com/office/drawing/2014/main" id="{37980E5A-FB88-8CE8-D7F8-ABB27B98DF16}"/>
              </a:ext>
            </a:extLst>
          </p:cNvPr>
          <p:cNvSpPr>
            <a:spLocks noChangeAspect="1"/>
          </p:cNvSpPr>
          <p:nvPr userDrawn="1"/>
        </p:nvSpPr>
        <p:spPr bwMode="auto">
          <a:xfrm flipV="1">
            <a:off x="0" y="0"/>
            <a:ext cx="828000" cy="828000"/>
          </a:xfrm>
          <a:prstGeom prst="rtTriangle">
            <a:avLst/>
          </a:prstGeom>
          <a:solidFill>
            <a:schemeClr val="tx2"/>
          </a:solidFill>
          <a:ln>
            <a:noFill/>
          </a:ln>
          <a:effectLst/>
        </p:spPr>
        <p:txBody>
          <a:bodyPr lIns="0" tIns="0" rIns="0" bIns="0" rtlCol="0" anchor="ctr">
            <a:noAutofit/>
          </a:bodyPr>
          <a:lstStyle/>
          <a:p>
            <a:pPr algn="just">
              <a:lnSpc>
                <a:spcPct val="140000"/>
              </a:lnSpc>
              <a:spcBef>
                <a:spcPct val="0"/>
              </a:spcBef>
              <a:spcAft>
                <a:spcPts val="600"/>
              </a:spcAft>
            </a:pPr>
            <a:endParaRPr kumimoji="1" lang="ja-JP" altLang="en-US" sz="1600" dirty="0">
              <a:solidFill>
                <a:srgbClr val="4D4D4D"/>
              </a:solidFill>
              <a:latin typeface="メイリオ" pitchFamily="50" charset="-128"/>
              <a:ea typeface="メイリオ" pitchFamily="50" charset="-128"/>
              <a:cs typeface="メイリオ" pitchFamily="50" charset="-128"/>
            </a:endParaRPr>
          </a:p>
        </p:txBody>
      </p:sp>
      <p:sp>
        <p:nvSpPr>
          <p:cNvPr id="9" name="直角三角形 8">
            <a:extLst>
              <a:ext uri="{FF2B5EF4-FFF2-40B4-BE49-F238E27FC236}">
                <a16:creationId xmlns:a16="http://schemas.microsoft.com/office/drawing/2014/main" id="{3FE74869-6941-F303-BD22-EE517286CE5B}"/>
              </a:ext>
            </a:extLst>
          </p:cNvPr>
          <p:cNvSpPr>
            <a:spLocks noChangeAspect="1"/>
          </p:cNvSpPr>
          <p:nvPr userDrawn="1"/>
        </p:nvSpPr>
        <p:spPr bwMode="auto">
          <a:xfrm flipH="1">
            <a:off x="9078000" y="6030000"/>
            <a:ext cx="828000" cy="828000"/>
          </a:xfrm>
          <a:prstGeom prst="rtTriangle">
            <a:avLst/>
          </a:prstGeom>
          <a:solidFill>
            <a:schemeClr val="tx2"/>
          </a:solidFill>
          <a:ln>
            <a:noFill/>
          </a:ln>
          <a:effectLst/>
        </p:spPr>
        <p:txBody>
          <a:bodyPr lIns="0" tIns="0" rIns="0" bIns="0" rtlCol="0" anchor="ctr">
            <a:noAutofit/>
          </a:bodyPr>
          <a:lstStyle/>
          <a:p>
            <a:pPr algn="just">
              <a:lnSpc>
                <a:spcPct val="140000"/>
              </a:lnSpc>
              <a:spcBef>
                <a:spcPct val="0"/>
              </a:spcBef>
              <a:spcAft>
                <a:spcPts val="600"/>
              </a:spcAft>
            </a:pPr>
            <a:endParaRPr kumimoji="1" lang="ja-JP" altLang="en-US" sz="1600" dirty="0">
              <a:solidFill>
                <a:srgbClr val="4D4D4D"/>
              </a:solidFill>
              <a:latin typeface="メイリオ" pitchFamily="50" charset="-128"/>
              <a:ea typeface="メイリオ" pitchFamily="50" charset="-128"/>
              <a:cs typeface="メイリオ" pitchFamily="50" charset="-128"/>
            </a:endParaRPr>
          </a:p>
        </p:txBody>
      </p:sp>
      <p:sp>
        <p:nvSpPr>
          <p:cNvPr id="11" name="フッター プレースホルダー 1">
            <a:extLst>
              <a:ext uri="{FF2B5EF4-FFF2-40B4-BE49-F238E27FC236}">
                <a16:creationId xmlns:a16="http://schemas.microsoft.com/office/drawing/2014/main" id="{FA5DDC47-F90F-CBF4-8989-959AB58CE658}"/>
              </a:ext>
            </a:extLst>
          </p:cNvPr>
          <p:cNvSpPr>
            <a:spLocks noGrp="1"/>
          </p:cNvSpPr>
          <p:nvPr>
            <p:ph type="ftr" sz="quarter" idx="10"/>
          </p:nvPr>
        </p:nvSpPr>
        <p:spPr>
          <a:xfrm>
            <a:off x="711994" y="6592267"/>
            <a:ext cx="8482013" cy="265733"/>
          </a:xfrm>
        </p:spPr>
        <p:txBody>
          <a:bodyPr/>
          <a:lstStyle/>
          <a:p>
            <a:r>
              <a:rPr lang="en-US" altLang="ja-JP" dirty="0"/>
              <a:t>NPO Fukushima Dialogue</a:t>
            </a:r>
            <a:endParaRPr lang="ja-JP" altLang="en-US" dirty="0"/>
          </a:p>
        </p:txBody>
      </p:sp>
      <p:pic>
        <p:nvPicPr>
          <p:cNvPr id="12" name="図 11" descr="アイコン&#10;&#10;自動的に生成された説明">
            <a:extLst>
              <a:ext uri="{FF2B5EF4-FFF2-40B4-BE49-F238E27FC236}">
                <a16:creationId xmlns:a16="http://schemas.microsoft.com/office/drawing/2014/main" id="{0841C095-322D-7395-7443-80D53323CE46}"/>
              </a:ext>
            </a:extLst>
          </p:cNvPr>
          <p:cNvPicPr>
            <a:picLocks noChangeAspect="1"/>
          </p:cNvPicPr>
          <p:nvPr userDrawn="1"/>
        </p:nvPicPr>
        <p:blipFill>
          <a:blip r:embed="rId2"/>
          <a:stretch>
            <a:fillRect/>
          </a:stretch>
        </p:blipFill>
        <p:spPr>
          <a:xfrm>
            <a:off x="67661" y="5490040"/>
            <a:ext cx="1230784" cy="1230784"/>
          </a:xfrm>
          <a:prstGeom prst="rect">
            <a:avLst/>
          </a:prstGeom>
        </p:spPr>
      </p:pic>
    </p:spTree>
    <p:extLst>
      <p:ext uri="{BB962C8B-B14F-4D97-AF65-F5344CB8AC3E}">
        <p14:creationId xmlns:p14="http://schemas.microsoft.com/office/powerpoint/2010/main" val="1374711411"/>
      </p:ext>
    </p:extLst>
  </p:cSld>
  <p:clrMapOvr>
    <a:masterClrMapping/>
  </p:clrMapOvr>
  <p:extLst>
    <p:ext uri="{DCECCB84-F9BA-43D5-87BE-67443E8EF086}">
      <p15:sldGuideLst xmlns:p15="http://schemas.microsoft.com/office/powerpoint/2012/main">
        <p15:guide id="1" pos="2939" userDrawn="1">
          <p15:clr>
            <a:srgbClr val="FBAE40"/>
          </p15:clr>
        </p15:guide>
        <p15:guide id="2" pos="3301"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目次">
    <p:spTree>
      <p:nvGrpSpPr>
        <p:cNvPr id="1" name=""/>
        <p:cNvGrpSpPr/>
        <p:nvPr/>
      </p:nvGrpSpPr>
      <p:grpSpPr>
        <a:xfrm>
          <a:off x="0" y="0"/>
          <a:ext cx="0" cy="0"/>
          <a:chOff x="0" y="0"/>
          <a:chExt cx="0" cy="0"/>
        </a:xfrm>
      </p:grpSpPr>
      <p:sp>
        <p:nvSpPr>
          <p:cNvPr id="6" name="Rectangle 6"/>
          <p:cNvSpPr>
            <a:spLocks noChangeArrowheads="1"/>
          </p:cNvSpPr>
          <p:nvPr/>
        </p:nvSpPr>
        <p:spPr bwMode="gray">
          <a:xfrm>
            <a:off x="1" y="0"/>
            <a:ext cx="1892300" cy="6858000"/>
          </a:xfrm>
          <a:prstGeom prst="rect">
            <a:avLst/>
          </a:prstGeom>
          <a:solidFill>
            <a:schemeClr val="tx2"/>
          </a:solidFill>
          <a:ln>
            <a:noFill/>
          </a:ln>
          <a:effectLst/>
        </p:spPr>
        <p:txBody>
          <a:bodyPr lIns="0" tIns="0" rIns="0" bIns="0" anchor="ctr">
            <a:noAutofit/>
          </a:bodyPr>
          <a:lstStyle/>
          <a:p>
            <a:endParaRPr lang="ja-JP" altLang="en-US" sz="1462"/>
          </a:p>
        </p:txBody>
      </p:sp>
      <p:sp>
        <p:nvSpPr>
          <p:cNvPr id="2" name="タイトル 1"/>
          <p:cNvSpPr>
            <a:spLocks noGrp="1"/>
          </p:cNvSpPr>
          <p:nvPr>
            <p:ph type="title"/>
          </p:nvPr>
        </p:nvSpPr>
        <p:spPr bwMode="gray">
          <a:xfrm>
            <a:off x="2361600" y="1051200"/>
            <a:ext cx="6832406" cy="396044"/>
          </a:xfrm>
          <a:prstGeom prst="rect">
            <a:avLst/>
          </a:prstGeom>
        </p:spPr>
        <p:txBody>
          <a:bodyPr/>
          <a:lstStyle>
            <a:lvl1pPr>
              <a:lnSpc>
                <a:spcPct val="110000"/>
              </a:lnSpc>
              <a:defRPr sz="1950" b="1" i="0">
                <a:solidFill>
                  <a:schemeClr val="tx2"/>
                </a:solidFill>
                <a:latin typeface="Hiragino Kaku Gothic ProN W6" panose="020B0300000000000000" pitchFamily="34" charset="-128"/>
                <a:ea typeface="Hiragino Kaku Gothic ProN W6" panose="020B0300000000000000" pitchFamily="34" charset="-128"/>
              </a:defRPr>
            </a:lvl1pPr>
          </a:lstStyle>
          <a:p>
            <a:r>
              <a:rPr kumimoji="1" lang="ja-JP" altLang="en-US"/>
              <a:t>マスター タイトルの書式設定</a:t>
            </a:r>
            <a:endParaRPr kumimoji="1" lang="ja-JP" altLang="en-US" dirty="0"/>
          </a:p>
        </p:txBody>
      </p:sp>
      <p:sp>
        <p:nvSpPr>
          <p:cNvPr id="7" name="Rectangle 6"/>
          <p:cNvSpPr>
            <a:spLocks noChangeArrowheads="1"/>
          </p:cNvSpPr>
          <p:nvPr/>
        </p:nvSpPr>
        <p:spPr bwMode="gray">
          <a:xfrm>
            <a:off x="1" y="0"/>
            <a:ext cx="1892300" cy="6858000"/>
          </a:xfrm>
          <a:prstGeom prst="rect">
            <a:avLst/>
          </a:prstGeom>
          <a:solidFill>
            <a:schemeClr val="tx2"/>
          </a:solidFill>
          <a:ln>
            <a:noFill/>
          </a:ln>
          <a:effectLst/>
        </p:spPr>
        <p:txBody>
          <a:bodyPr lIns="0" tIns="0" rIns="0" bIns="0" anchor="ctr">
            <a:noAutofit/>
          </a:bodyPr>
          <a:lstStyle/>
          <a:p>
            <a:endParaRPr lang="ja-JP" altLang="en-US" sz="1462"/>
          </a:p>
        </p:txBody>
      </p:sp>
      <p:sp>
        <p:nvSpPr>
          <p:cNvPr id="4" name="フッター プレースホルダー 3">
            <a:extLst>
              <a:ext uri="{FF2B5EF4-FFF2-40B4-BE49-F238E27FC236}">
                <a16:creationId xmlns:a16="http://schemas.microsoft.com/office/drawing/2014/main" id="{778D3866-6216-4C8A-916E-396710976F79}"/>
              </a:ext>
            </a:extLst>
          </p:cNvPr>
          <p:cNvSpPr>
            <a:spLocks noGrp="1"/>
          </p:cNvSpPr>
          <p:nvPr>
            <p:ph type="ftr" sz="quarter" idx="10"/>
          </p:nvPr>
        </p:nvSpPr>
        <p:spPr/>
        <p:txBody>
          <a:bodyPr/>
          <a:lstStyle/>
          <a:p>
            <a:r>
              <a:rPr lang="en-US" altLang="ja-JP" dirty="0"/>
              <a:t>NPO Fukushima Dialogue</a:t>
            </a:r>
            <a:endParaRPr lang="ja-JP" altLang="en-US" dirty="0"/>
          </a:p>
        </p:txBody>
      </p:sp>
      <p:sp>
        <p:nvSpPr>
          <p:cNvPr id="5" name="スライド番号プレースホルダー 4">
            <a:extLst>
              <a:ext uri="{FF2B5EF4-FFF2-40B4-BE49-F238E27FC236}">
                <a16:creationId xmlns:a16="http://schemas.microsoft.com/office/drawing/2014/main" id="{10EE96AC-D8C9-4416-968E-5D8A2D44A33F}"/>
              </a:ext>
            </a:extLst>
          </p:cNvPr>
          <p:cNvSpPr>
            <a:spLocks noGrp="1"/>
          </p:cNvSpPr>
          <p:nvPr>
            <p:ph type="sldNum" sz="quarter" idx="11"/>
          </p:nvPr>
        </p:nvSpPr>
        <p:spPr/>
        <p:txBody>
          <a:bodyPr/>
          <a:lstStyle/>
          <a:p>
            <a:fld id="{FB3508C7-2FE0-4945-9CBD-863E05F850D2}" type="slidenum">
              <a:rPr lang="ja-JP" altLang="en-US" smtClean="0"/>
              <a:pPr/>
              <a:t>‹#›</a:t>
            </a:fld>
            <a:endParaRPr lang="ja-JP" altLang="en-US" dirty="0"/>
          </a:p>
        </p:txBody>
      </p:sp>
      <p:sp>
        <p:nvSpPr>
          <p:cNvPr id="3" name="Rectangle 6">
            <a:extLst>
              <a:ext uri="{FF2B5EF4-FFF2-40B4-BE49-F238E27FC236}">
                <a16:creationId xmlns:a16="http://schemas.microsoft.com/office/drawing/2014/main" id="{0E6380B8-149D-AC92-9B9D-1752B88F656F}"/>
              </a:ext>
            </a:extLst>
          </p:cNvPr>
          <p:cNvSpPr>
            <a:spLocks noChangeArrowheads="1"/>
          </p:cNvSpPr>
          <p:nvPr userDrawn="1"/>
        </p:nvSpPr>
        <p:spPr bwMode="gray">
          <a:xfrm>
            <a:off x="0" y="0"/>
            <a:ext cx="1892300" cy="6858000"/>
          </a:xfrm>
          <a:prstGeom prst="rect">
            <a:avLst/>
          </a:prstGeom>
          <a:solidFill>
            <a:schemeClr val="tx2"/>
          </a:solidFill>
          <a:ln>
            <a:noFill/>
          </a:ln>
          <a:effectLst/>
        </p:spPr>
        <p:txBody>
          <a:bodyPr lIns="0" tIns="0" rIns="0" bIns="0" anchor="ctr">
            <a:noAutofit/>
          </a:bodyPr>
          <a:lstStyle/>
          <a:p>
            <a:endParaRPr lang="ja-JP" altLang="en-US"/>
          </a:p>
        </p:txBody>
      </p:sp>
      <p:pic>
        <p:nvPicPr>
          <p:cNvPr id="8" name="図 7" descr="アイコン&#10;&#10;自動的に生成された説明">
            <a:extLst>
              <a:ext uri="{FF2B5EF4-FFF2-40B4-BE49-F238E27FC236}">
                <a16:creationId xmlns:a16="http://schemas.microsoft.com/office/drawing/2014/main" id="{34BF7626-D67C-5706-04BD-8CE8453D947E}"/>
              </a:ext>
            </a:extLst>
          </p:cNvPr>
          <p:cNvPicPr>
            <a:picLocks noChangeAspect="1"/>
          </p:cNvPicPr>
          <p:nvPr userDrawn="1"/>
        </p:nvPicPr>
        <p:blipFill>
          <a:blip r:embed="rId2"/>
          <a:stretch>
            <a:fillRect/>
          </a:stretch>
        </p:blipFill>
        <p:spPr>
          <a:xfrm>
            <a:off x="8730746" y="27250"/>
            <a:ext cx="1053697" cy="1053697"/>
          </a:xfrm>
          <a:prstGeom prst="rect">
            <a:avLst/>
          </a:prstGeom>
        </p:spPr>
      </p:pic>
    </p:spTree>
    <p:extLst>
      <p:ext uri="{BB962C8B-B14F-4D97-AF65-F5344CB8AC3E}">
        <p14:creationId xmlns:p14="http://schemas.microsoft.com/office/powerpoint/2010/main" val="2479590390"/>
      </p:ext>
    </p:extLst>
  </p:cSld>
  <p:clrMapOvr>
    <a:masterClrMapping/>
  </p:clrMapOvr>
  <p:extLst>
    <p:ext uri="{DCECCB84-F9BA-43D5-87BE-67443E8EF086}">
      <p15:sldGuideLst xmlns:p15="http://schemas.microsoft.com/office/powerpoint/2012/main">
        <p15:guide id="1" pos="3613">
          <p15:clr>
            <a:srgbClr val="FBAE40"/>
          </p15:clr>
        </p15:guide>
        <p15:guide id="2" pos="4067">
          <p15:clr>
            <a:srgbClr val="FBAE40"/>
          </p15:clr>
        </p15:guide>
        <p15:guide id="3" pos="2939" userDrawn="1">
          <p15:clr>
            <a:srgbClr val="FBAE40"/>
          </p15:clr>
        </p15:guide>
        <p15:guide id="4" pos="3301"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中扉">
    <p:bg>
      <p:bgRef idx="1001">
        <a:schemeClr val="bg1"/>
      </p:bgRef>
    </p:bg>
    <p:spTree>
      <p:nvGrpSpPr>
        <p:cNvPr id="1" name=""/>
        <p:cNvGrpSpPr/>
        <p:nvPr/>
      </p:nvGrpSpPr>
      <p:grpSpPr>
        <a:xfrm>
          <a:off x="0" y="0"/>
          <a:ext cx="0" cy="0"/>
          <a:chOff x="0" y="0"/>
          <a:chExt cx="0" cy="0"/>
        </a:xfrm>
      </p:grpSpPr>
      <p:sp>
        <p:nvSpPr>
          <p:cNvPr id="8" name="Rectangle 6"/>
          <p:cNvSpPr>
            <a:spLocks noChangeArrowheads="1"/>
          </p:cNvSpPr>
          <p:nvPr/>
        </p:nvSpPr>
        <p:spPr bwMode="gray">
          <a:xfrm>
            <a:off x="0" y="0"/>
            <a:ext cx="9906000" cy="6858000"/>
          </a:xfrm>
          <a:prstGeom prst="rect">
            <a:avLst/>
          </a:prstGeom>
          <a:solidFill>
            <a:schemeClr val="bg2"/>
          </a:solidFill>
          <a:ln>
            <a:noFill/>
          </a:ln>
          <a:effectLst/>
        </p:spPr>
        <p:txBody>
          <a:bodyPr lIns="0" tIns="0" rIns="0" bIns="0" anchor="ctr">
            <a:noAutofit/>
          </a:bodyPr>
          <a:lstStyle/>
          <a:p>
            <a:endParaRPr lang="ja-JP" altLang="en-US" sz="1462"/>
          </a:p>
        </p:txBody>
      </p:sp>
      <p:sp>
        <p:nvSpPr>
          <p:cNvPr id="7" name="Rectangle 6"/>
          <p:cNvSpPr>
            <a:spLocks noChangeArrowheads="1"/>
          </p:cNvSpPr>
          <p:nvPr/>
        </p:nvSpPr>
        <p:spPr bwMode="gray">
          <a:xfrm>
            <a:off x="0" y="0"/>
            <a:ext cx="9906000" cy="6858000"/>
          </a:xfrm>
          <a:prstGeom prst="rect">
            <a:avLst/>
          </a:prstGeom>
          <a:solidFill>
            <a:schemeClr val="bg2"/>
          </a:solidFill>
          <a:ln>
            <a:noFill/>
          </a:ln>
          <a:effectLst/>
        </p:spPr>
        <p:txBody>
          <a:bodyPr lIns="0" tIns="0" rIns="0" bIns="0" anchor="ctr">
            <a:noAutofit/>
          </a:bodyPr>
          <a:lstStyle/>
          <a:p>
            <a:endParaRPr lang="ja-JP" altLang="en-US" sz="1462"/>
          </a:p>
        </p:txBody>
      </p:sp>
      <p:sp>
        <p:nvSpPr>
          <p:cNvPr id="2" name="タイトル 1"/>
          <p:cNvSpPr>
            <a:spLocks noGrp="1"/>
          </p:cNvSpPr>
          <p:nvPr>
            <p:ph type="title"/>
          </p:nvPr>
        </p:nvSpPr>
        <p:spPr>
          <a:xfrm>
            <a:off x="632520" y="2991652"/>
            <a:ext cx="8640960" cy="838700"/>
          </a:xfrm>
          <a:prstGeom prst="rect">
            <a:avLst/>
          </a:prstGeom>
          <a:ln w="6350">
            <a:solidFill>
              <a:schemeClr val="tx2"/>
            </a:solidFill>
          </a:ln>
        </p:spPr>
        <p:txBody>
          <a:bodyPr wrap="square" lIns="251999" tIns="251999" rIns="251999" bIns="180000">
            <a:spAutoFit/>
          </a:bodyPr>
          <a:lstStyle>
            <a:lvl1pPr algn="ctr">
              <a:lnSpc>
                <a:spcPct val="120000"/>
              </a:lnSpc>
              <a:defRPr sz="2274">
                <a:solidFill>
                  <a:schemeClr val="tx2"/>
                </a:solidFill>
              </a:defRPr>
            </a:lvl1pPr>
          </a:lstStyle>
          <a:p>
            <a:r>
              <a:rPr kumimoji="1" lang="ja-JP" altLang="en-US"/>
              <a:t>マスター タイトルの書式設定</a:t>
            </a:r>
            <a:endParaRPr kumimoji="1" lang="ja-JP" altLang="en-US" dirty="0"/>
          </a:p>
        </p:txBody>
      </p:sp>
      <p:sp>
        <p:nvSpPr>
          <p:cNvPr id="5" name="フッター プレースホルダー 4">
            <a:extLst>
              <a:ext uri="{FF2B5EF4-FFF2-40B4-BE49-F238E27FC236}">
                <a16:creationId xmlns:a16="http://schemas.microsoft.com/office/drawing/2014/main" id="{34797D66-6B2B-45E3-BE20-BAAF90820DE9}"/>
              </a:ext>
            </a:extLst>
          </p:cNvPr>
          <p:cNvSpPr>
            <a:spLocks noGrp="1"/>
          </p:cNvSpPr>
          <p:nvPr>
            <p:ph type="ftr" sz="quarter" idx="10"/>
          </p:nvPr>
        </p:nvSpPr>
        <p:spPr/>
        <p:txBody>
          <a:bodyPr/>
          <a:lstStyle>
            <a:lvl1pPr>
              <a:defRPr>
                <a:solidFill>
                  <a:schemeClr val="tx2"/>
                </a:solidFill>
              </a:defRPr>
            </a:lvl1pPr>
          </a:lstStyle>
          <a:p>
            <a:r>
              <a:rPr lang="en-US" altLang="ja-JP"/>
              <a:t>NPO Fukushima Dialogue</a:t>
            </a:r>
            <a:endParaRPr lang="ja-JP" altLang="en-US" dirty="0"/>
          </a:p>
        </p:txBody>
      </p:sp>
      <p:sp>
        <p:nvSpPr>
          <p:cNvPr id="6" name="スライド番号プレースホルダー 5">
            <a:extLst>
              <a:ext uri="{FF2B5EF4-FFF2-40B4-BE49-F238E27FC236}">
                <a16:creationId xmlns:a16="http://schemas.microsoft.com/office/drawing/2014/main" id="{D32ECE19-D8AD-4E50-B2B3-CF83747DBC1B}"/>
              </a:ext>
            </a:extLst>
          </p:cNvPr>
          <p:cNvSpPr>
            <a:spLocks noGrp="1"/>
          </p:cNvSpPr>
          <p:nvPr>
            <p:ph type="sldNum" sz="quarter" idx="11"/>
          </p:nvPr>
        </p:nvSpPr>
        <p:spPr/>
        <p:txBody>
          <a:bodyPr/>
          <a:lstStyle>
            <a:lvl1pPr>
              <a:defRPr>
                <a:solidFill>
                  <a:schemeClr val="tx2"/>
                </a:solidFill>
              </a:defRPr>
            </a:lvl1pPr>
          </a:lstStyle>
          <a:p>
            <a:fld id="{FB3508C7-2FE0-4945-9CBD-863E05F850D2}" type="slidenum">
              <a:rPr lang="ja-JP" altLang="en-US" smtClean="0"/>
              <a:pPr/>
              <a:t>‹#›</a:t>
            </a:fld>
            <a:endParaRPr lang="ja-JP" altLang="en-US" dirty="0"/>
          </a:p>
        </p:txBody>
      </p:sp>
      <p:sp>
        <p:nvSpPr>
          <p:cNvPr id="3" name="Rectangle 6">
            <a:extLst>
              <a:ext uri="{FF2B5EF4-FFF2-40B4-BE49-F238E27FC236}">
                <a16:creationId xmlns:a16="http://schemas.microsoft.com/office/drawing/2014/main" id="{329FC9D1-1FA2-5787-681F-F7FA81F802A1}"/>
              </a:ext>
            </a:extLst>
          </p:cNvPr>
          <p:cNvSpPr>
            <a:spLocks noChangeArrowheads="1"/>
          </p:cNvSpPr>
          <p:nvPr userDrawn="1"/>
        </p:nvSpPr>
        <p:spPr bwMode="gray">
          <a:xfrm>
            <a:off x="0" y="-265733"/>
            <a:ext cx="9906000" cy="6858000"/>
          </a:xfrm>
          <a:prstGeom prst="rect">
            <a:avLst/>
          </a:prstGeom>
          <a:solidFill>
            <a:schemeClr val="bg2"/>
          </a:solidFill>
          <a:ln>
            <a:noFill/>
          </a:ln>
          <a:effectLst/>
        </p:spPr>
        <p:txBody>
          <a:bodyPr lIns="0" tIns="0" rIns="0" bIns="0" anchor="ctr">
            <a:noAutofit/>
          </a:bodyPr>
          <a:lstStyle/>
          <a:p>
            <a:endParaRPr lang="ja-JP" altLang="en-US">
              <a:solidFill>
                <a:schemeClr val="tx2"/>
              </a:solidFill>
            </a:endParaRPr>
          </a:p>
        </p:txBody>
      </p:sp>
    </p:spTree>
    <p:extLst>
      <p:ext uri="{BB962C8B-B14F-4D97-AF65-F5344CB8AC3E}">
        <p14:creationId xmlns:p14="http://schemas.microsoft.com/office/powerpoint/2010/main" val="380653772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3613">
          <p15:clr>
            <a:srgbClr val="FBAE40"/>
          </p15:clr>
        </p15:guide>
        <p15:guide id="2" pos="4067">
          <p15:clr>
            <a:srgbClr val="FBAE40"/>
          </p15:clr>
        </p15:guide>
        <p15:guide id="3" pos="2939" userDrawn="1">
          <p15:clr>
            <a:srgbClr val="FBAE40"/>
          </p15:clr>
        </p15:guide>
        <p15:guide id="4" pos="3301"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コンテンツ｜2分割">
    <p:spTree>
      <p:nvGrpSpPr>
        <p:cNvPr id="1" name=""/>
        <p:cNvGrpSpPr/>
        <p:nvPr/>
      </p:nvGrpSpPr>
      <p:grpSpPr>
        <a:xfrm>
          <a:off x="0" y="0"/>
          <a:ext cx="0" cy="0"/>
          <a:chOff x="0" y="0"/>
          <a:chExt cx="0" cy="0"/>
        </a:xfrm>
      </p:grpSpPr>
      <p:sp>
        <p:nvSpPr>
          <p:cNvPr id="7" name="Rectangle 10"/>
          <p:cNvSpPr>
            <a:spLocks noChangeArrowheads="1"/>
          </p:cNvSpPr>
          <p:nvPr/>
        </p:nvSpPr>
        <p:spPr bwMode="auto">
          <a:xfrm>
            <a:off x="0" y="639763"/>
            <a:ext cx="9906000" cy="36512"/>
          </a:xfrm>
          <a:prstGeom prst="rect">
            <a:avLst/>
          </a:prstGeom>
          <a:solidFill>
            <a:schemeClr val="bg1">
              <a:lumMod val="85000"/>
            </a:schemeClr>
          </a:solidFill>
          <a:ln>
            <a:noFill/>
          </a:ln>
          <a:effectLst/>
        </p:spPr>
        <p:txBody>
          <a:bodyPr wrap="none" lIns="0" tIns="0" rIns="0" bIns="0" anchor="ctr">
            <a:noAutofit/>
          </a:bodyPr>
          <a:lstStyle/>
          <a:p>
            <a:endParaRPr lang="ja-JP" altLang="en-US" sz="1462"/>
          </a:p>
        </p:txBody>
      </p:sp>
      <p:sp>
        <p:nvSpPr>
          <p:cNvPr id="2" name="タイトル 1">
            <a:extLst>
              <a:ext uri="{FF2B5EF4-FFF2-40B4-BE49-F238E27FC236}">
                <a16:creationId xmlns:a16="http://schemas.microsoft.com/office/drawing/2014/main" id="{DCA3C225-AC47-4EF6-8947-ADB1A48D8007}"/>
              </a:ext>
            </a:extLst>
          </p:cNvPr>
          <p:cNvSpPr>
            <a:spLocks noGrp="1"/>
          </p:cNvSpPr>
          <p:nvPr>
            <p:ph type="title"/>
          </p:nvPr>
        </p:nvSpPr>
        <p:spPr>
          <a:xfrm>
            <a:off x="992560" y="160739"/>
            <a:ext cx="7992888" cy="396044"/>
          </a:xfrm>
          <a:prstGeom prst="rect">
            <a:avLst/>
          </a:prstGeom>
        </p:spPr>
        <p:txBody>
          <a:bodyPr/>
          <a:lstStyle>
            <a:lvl1pPr>
              <a:defRPr b="1" i="0">
                <a:latin typeface="Hiragino Kaku Gothic ProN W6" panose="020B0300000000000000" pitchFamily="34" charset="-128"/>
                <a:ea typeface="Hiragino Kaku Gothic ProN W6" panose="020B0300000000000000" pitchFamily="34" charset="-128"/>
              </a:defRPr>
            </a:lvl1pPr>
          </a:lstStyle>
          <a:p>
            <a:r>
              <a:rPr kumimoji="1" lang="ja-JP" altLang="en-US"/>
              <a:t>マスター タイトルの書式設定</a:t>
            </a:r>
          </a:p>
        </p:txBody>
      </p:sp>
      <p:sp>
        <p:nvSpPr>
          <p:cNvPr id="5" name="フッター プレースホルダー 4">
            <a:extLst>
              <a:ext uri="{FF2B5EF4-FFF2-40B4-BE49-F238E27FC236}">
                <a16:creationId xmlns:a16="http://schemas.microsoft.com/office/drawing/2014/main" id="{F513AE47-FD4C-43E4-9ABA-F22918219A18}"/>
              </a:ext>
            </a:extLst>
          </p:cNvPr>
          <p:cNvSpPr>
            <a:spLocks noGrp="1"/>
          </p:cNvSpPr>
          <p:nvPr>
            <p:ph type="ftr" sz="quarter" idx="10"/>
          </p:nvPr>
        </p:nvSpPr>
        <p:spPr/>
        <p:txBody>
          <a:bodyPr/>
          <a:lstStyle/>
          <a:p>
            <a:r>
              <a:rPr lang="en-US" altLang="ja-JP" dirty="0"/>
              <a:t>NPO Fukushima Dialogue</a:t>
            </a:r>
            <a:endParaRPr lang="ja-JP" altLang="en-US" dirty="0"/>
          </a:p>
        </p:txBody>
      </p:sp>
      <p:sp>
        <p:nvSpPr>
          <p:cNvPr id="6" name="スライド番号プレースホルダー 5">
            <a:extLst>
              <a:ext uri="{FF2B5EF4-FFF2-40B4-BE49-F238E27FC236}">
                <a16:creationId xmlns:a16="http://schemas.microsoft.com/office/drawing/2014/main" id="{0CC49C2B-E4A3-4368-A638-B00FFF278995}"/>
              </a:ext>
            </a:extLst>
          </p:cNvPr>
          <p:cNvSpPr>
            <a:spLocks noGrp="1"/>
          </p:cNvSpPr>
          <p:nvPr>
            <p:ph type="sldNum" sz="quarter" idx="11"/>
          </p:nvPr>
        </p:nvSpPr>
        <p:spPr/>
        <p:txBody>
          <a:bodyPr/>
          <a:lstStyle/>
          <a:p>
            <a:fld id="{FB3508C7-2FE0-4945-9CBD-863E05F850D2}" type="slidenum">
              <a:rPr lang="ja-JP" altLang="en-US" smtClean="0"/>
              <a:pPr/>
              <a:t>‹#›</a:t>
            </a:fld>
            <a:endParaRPr lang="ja-JP" altLang="en-US" dirty="0"/>
          </a:p>
        </p:txBody>
      </p:sp>
      <p:sp>
        <p:nvSpPr>
          <p:cNvPr id="3" name="Rectangle 10">
            <a:extLst>
              <a:ext uri="{FF2B5EF4-FFF2-40B4-BE49-F238E27FC236}">
                <a16:creationId xmlns:a16="http://schemas.microsoft.com/office/drawing/2014/main" id="{8B25798E-2B3F-49FE-A8C4-D268B1705A7F}"/>
              </a:ext>
            </a:extLst>
          </p:cNvPr>
          <p:cNvSpPr>
            <a:spLocks noChangeArrowheads="1"/>
          </p:cNvSpPr>
          <p:nvPr userDrawn="1"/>
        </p:nvSpPr>
        <p:spPr bwMode="auto">
          <a:xfrm>
            <a:off x="0" y="637200"/>
            <a:ext cx="9906000" cy="36512"/>
          </a:xfrm>
          <a:prstGeom prst="rect">
            <a:avLst/>
          </a:prstGeom>
          <a:solidFill>
            <a:schemeClr val="bg1">
              <a:lumMod val="85000"/>
            </a:schemeClr>
          </a:solidFill>
          <a:ln>
            <a:noFill/>
          </a:ln>
          <a:effectLst/>
        </p:spPr>
        <p:txBody>
          <a:bodyPr wrap="none" lIns="0" tIns="0" rIns="0" bIns="0" anchor="ctr">
            <a:noAutofit/>
          </a:bodyPr>
          <a:lstStyle/>
          <a:p>
            <a:endParaRPr lang="ja-JP" altLang="en-US"/>
          </a:p>
        </p:txBody>
      </p:sp>
      <p:pic>
        <p:nvPicPr>
          <p:cNvPr id="4" name="図 3" descr="アイコン&#10;&#10;自動的に生成された説明">
            <a:extLst>
              <a:ext uri="{FF2B5EF4-FFF2-40B4-BE49-F238E27FC236}">
                <a16:creationId xmlns:a16="http://schemas.microsoft.com/office/drawing/2014/main" id="{2F555787-A88C-FAED-F8B8-0182F82DDF03}"/>
              </a:ext>
            </a:extLst>
          </p:cNvPr>
          <p:cNvPicPr>
            <a:picLocks noChangeAspect="1"/>
          </p:cNvPicPr>
          <p:nvPr userDrawn="1"/>
        </p:nvPicPr>
        <p:blipFill>
          <a:blip r:embed="rId2"/>
          <a:stretch>
            <a:fillRect/>
          </a:stretch>
        </p:blipFill>
        <p:spPr>
          <a:xfrm>
            <a:off x="96602" y="34309"/>
            <a:ext cx="615392" cy="615392"/>
          </a:xfrm>
          <a:prstGeom prst="rect">
            <a:avLst/>
          </a:prstGeom>
        </p:spPr>
      </p:pic>
      <p:sp>
        <p:nvSpPr>
          <p:cNvPr id="8" name="直角三角形 7">
            <a:extLst>
              <a:ext uri="{FF2B5EF4-FFF2-40B4-BE49-F238E27FC236}">
                <a16:creationId xmlns:a16="http://schemas.microsoft.com/office/drawing/2014/main" id="{A3330F54-71C4-495F-1554-354B5A1A301A}"/>
              </a:ext>
            </a:extLst>
          </p:cNvPr>
          <p:cNvSpPr>
            <a:spLocks noChangeAspect="1"/>
          </p:cNvSpPr>
          <p:nvPr userDrawn="1"/>
        </p:nvSpPr>
        <p:spPr bwMode="auto">
          <a:xfrm rot="5400000" flipV="1">
            <a:off x="9078000" y="0"/>
            <a:ext cx="828000" cy="828000"/>
          </a:xfrm>
          <a:prstGeom prst="rtTriangle">
            <a:avLst/>
          </a:prstGeom>
          <a:solidFill>
            <a:schemeClr val="tx2"/>
          </a:solidFill>
          <a:ln>
            <a:noFill/>
          </a:ln>
          <a:effectLst/>
        </p:spPr>
        <p:txBody>
          <a:bodyPr lIns="0" tIns="0" rIns="0" bIns="0" rtlCol="0" anchor="ctr">
            <a:noAutofit/>
          </a:bodyPr>
          <a:lstStyle/>
          <a:p>
            <a:pPr algn="just">
              <a:lnSpc>
                <a:spcPct val="140000"/>
              </a:lnSpc>
              <a:spcBef>
                <a:spcPct val="0"/>
              </a:spcBef>
              <a:spcAft>
                <a:spcPts val="600"/>
              </a:spcAft>
            </a:pPr>
            <a:endParaRPr kumimoji="1" lang="ja-JP" altLang="en-US" sz="1600" dirty="0">
              <a:solidFill>
                <a:srgbClr val="4D4D4D"/>
              </a:solidFill>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3569598442"/>
      </p:ext>
    </p:extLst>
  </p:cSld>
  <p:clrMapOvr>
    <a:masterClrMapping/>
  </p:clrMapOvr>
  <p:extLst>
    <p:ext uri="{DCECCB84-F9BA-43D5-87BE-67443E8EF086}">
      <p15:sldGuideLst xmlns:p15="http://schemas.microsoft.com/office/powerpoint/2012/main">
        <p15:guide id="1" pos="3613">
          <p15:clr>
            <a:srgbClr val="FBAE40"/>
          </p15:clr>
        </p15:guide>
        <p15:guide id="2" pos="4067">
          <p15:clr>
            <a:srgbClr val="FBAE40"/>
          </p15:clr>
        </p15:guide>
        <p15:guide id="3" pos="2939" userDrawn="1">
          <p15:clr>
            <a:srgbClr val="FBAE40"/>
          </p15:clr>
        </p15:guide>
        <p15:guide id="4" pos="3301"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コンテンツ｜3分割">
    <p:spTree>
      <p:nvGrpSpPr>
        <p:cNvPr id="1" name=""/>
        <p:cNvGrpSpPr/>
        <p:nvPr/>
      </p:nvGrpSpPr>
      <p:grpSpPr>
        <a:xfrm>
          <a:off x="0" y="0"/>
          <a:ext cx="0" cy="0"/>
          <a:chOff x="0" y="0"/>
          <a:chExt cx="0" cy="0"/>
        </a:xfrm>
      </p:grpSpPr>
      <p:sp>
        <p:nvSpPr>
          <p:cNvPr id="7" name="Rectangle 10"/>
          <p:cNvSpPr>
            <a:spLocks noChangeArrowheads="1"/>
          </p:cNvSpPr>
          <p:nvPr/>
        </p:nvSpPr>
        <p:spPr bwMode="auto">
          <a:xfrm>
            <a:off x="0" y="639763"/>
            <a:ext cx="9906000" cy="36512"/>
          </a:xfrm>
          <a:prstGeom prst="rect">
            <a:avLst/>
          </a:prstGeom>
          <a:solidFill>
            <a:schemeClr val="bg1">
              <a:lumMod val="85000"/>
            </a:schemeClr>
          </a:solidFill>
          <a:ln>
            <a:noFill/>
          </a:ln>
          <a:effectLst/>
        </p:spPr>
        <p:txBody>
          <a:bodyPr wrap="none" lIns="0" tIns="0" rIns="0" bIns="0" anchor="ctr">
            <a:noAutofit/>
          </a:bodyPr>
          <a:lstStyle/>
          <a:p>
            <a:endParaRPr lang="ja-JP" altLang="en-US" sz="1462"/>
          </a:p>
        </p:txBody>
      </p:sp>
      <p:sp>
        <p:nvSpPr>
          <p:cNvPr id="5" name="フッター プレースホルダー 4">
            <a:extLst>
              <a:ext uri="{FF2B5EF4-FFF2-40B4-BE49-F238E27FC236}">
                <a16:creationId xmlns:a16="http://schemas.microsoft.com/office/drawing/2014/main" id="{F513AE47-FD4C-43E4-9ABA-F22918219A18}"/>
              </a:ext>
            </a:extLst>
          </p:cNvPr>
          <p:cNvSpPr>
            <a:spLocks noGrp="1"/>
          </p:cNvSpPr>
          <p:nvPr>
            <p:ph type="ftr" sz="quarter" idx="10"/>
          </p:nvPr>
        </p:nvSpPr>
        <p:spPr/>
        <p:txBody>
          <a:bodyPr/>
          <a:lstStyle/>
          <a:p>
            <a:r>
              <a:rPr lang="en-US" altLang="ja-JP" dirty="0"/>
              <a:t>NPO Fukushima Dialogue</a:t>
            </a:r>
            <a:endParaRPr lang="ja-JP" altLang="en-US" dirty="0"/>
          </a:p>
        </p:txBody>
      </p:sp>
      <p:sp>
        <p:nvSpPr>
          <p:cNvPr id="6" name="スライド番号プレースホルダー 5">
            <a:extLst>
              <a:ext uri="{FF2B5EF4-FFF2-40B4-BE49-F238E27FC236}">
                <a16:creationId xmlns:a16="http://schemas.microsoft.com/office/drawing/2014/main" id="{0CC49C2B-E4A3-4368-A638-B00FFF278995}"/>
              </a:ext>
            </a:extLst>
          </p:cNvPr>
          <p:cNvSpPr>
            <a:spLocks noGrp="1"/>
          </p:cNvSpPr>
          <p:nvPr>
            <p:ph type="sldNum" sz="quarter" idx="11"/>
          </p:nvPr>
        </p:nvSpPr>
        <p:spPr/>
        <p:txBody>
          <a:bodyPr/>
          <a:lstStyle/>
          <a:p>
            <a:fld id="{FB3508C7-2FE0-4945-9CBD-863E05F850D2}" type="slidenum">
              <a:rPr lang="ja-JP" altLang="en-US" smtClean="0"/>
              <a:pPr/>
              <a:t>‹#›</a:t>
            </a:fld>
            <a:endParaRPr lang="ja-JP" altLang="en-US" dirty="0"/>
          </a:p>
        </p:txBody>
      </p:sp>
      <p:sp>
        <p:nvSpPr>
          <p:cNvPr id="3" name="Rectangle 10">
            <a:extLst>
              <a:ext uri="{FF2B5EF4-FFF2-40B4-BE49-F238E27FC236}">
                <a16:creationId xmlns:a16="http://schemas.microsoft.com/office/drawing/2014/main" id="{A1946B13-B71E-45F2-9BBC-DDBD26A178AB}"/>
              </a:ext>
            </a:extLst>
          </p:cNvPr>
          <p:cNvSpPr>
            <a:spLocks noChangeArrowheads="1"/>
          </p:cNvSpPr>
          <p:nvPr userDrawn="1"/>
        </p:nvSpPr>
        <p:spPr bwMode="auto">
          <a:xfrm>
            <a:off x="0" y="637200"/>
            <a:ext cx="9906000" cy="36512"/>
          </a:xfrm>
          <a:prstGeom prst="rect">
            <a:avLst/>
          </a:prstGeom>
          <a:solidFill>
            <a:schemeClr val="bg1">
              <a:lumMod val="85000"/>
            </a:schemeClr>
          </a:solidFill>
          <a:ln>
            <a:noFill/>
          </a:ln>
          <a:effectLst/>
        </p:spPr>
        <p:txBody>
          <a:bodyPr wrap="none" lIns="0" tIns="0" rIns="0" bIns="0" anchor="ctr">
            <a:noAutofit/>
          </a:bodyPr>
          <a:lstStyle/>
          <a:p>
            <a:endParaRPr lang="ja-JP" altLang="en-US"/>
          </a:p>
        </p:txBody>
      </p:sp>
      <p:sp>
        <p:nvSpPr>
          <p:cNvPr id="4" name="タイトル 1">
            <a:extLst>
              <a:ext uri="{FF2B5EF4-FFF2-40B4-BE49-F238E27FC236}">
                <a16:creationId xmlns:a16="http://schemas.microsoft.com/office/drawing/2014/main" id="{788F560D-B432-F652-6AFC-507BEE21ECFB}"/>
              </a:ext>
            </a:extLst>
          </p:cNvPr>
          <p:cNvSpPr>
            <a:spLocks noGrp="1"/>
          </p:cNvSpPr>
          <p:nvPr>
            <p:ph type="title"/>
          </p:nvPr>
        </p:nvSpPr>
        <p:spPr>
          <a:xfrm>
            <a:off x="992560" y="160739"/>
            <a:ext cx="7992888" cy="396044"/>
          </a:xfrm>
          <a:prstGeom prst="rect">
            <a:avLst/>
          </a:prstGeom>
        </p:spPr>
        <p:txBody>
          <a:bodyPr/>
          <a:lstStyle>
            <a:lvl1pPr>
              <a:defRPr b="1" i="0">
                <a:latin typeface="Hiragino Kaku Gothic ProN W6" panose="020B0300000000000000" pitchFamily="34" charset="-128"/>
                <a:ea typeface="Hiragino Kaku Gothic ProN W6" panose="020B0300000000000000" pitchFamily="34" charset="-128"/>
              </a:defRPr>
            </a:lvl1pPr>
          </a:lstStyle>
          <a:p>
            <a:r>
              <a:rPr kumimoji="1" lang="ja-JP" altLang="en-US"/>
              <a:t>マスター タイトルの書式設定</a:t>
            </a:r>
          </a:p>
        </p:txBody>
      </p:sp>
      <p:pic>
        <p:nvPicPr>
          <p:cNvPr id="9" name="図 8" descr="アイコン&#10;&#10;自動的に生成された説明">
            <a:extLst>
              <a:ext uri="{FF2B5EF4-FFF2-40B4-BE49-F238E27FC236}">
                <a16:creationId xmlns:a16="http://schemas.microsoft.com/office/drawing/2014/main" id="{F7C4F0F9-3E17-C685-57CD-1F590F7406EF}"/>
              </a:ext>
            </a:extLst>
          </p:cNvPr>
          <p:cNvPicPr>
            <a:picLocks noChangeAspect="1"/>
          </p:cNvPicPr>
          <p:nvPr userDrawn="1"/>
        </p:nvPicPr>
        <p:blipFill>
          <a:blip r:embed="rId2"/>
          <a:stretch>
            <a:fillRect/>
          </a:stretch>
        </p:blipFill>
        <p:spPr>
          <a:xfrm>
            <a:off x="96602" y="34309"/>
            <a:ext cx="615392" cy="615392"/>
          </a:xfrm>
          <a:prstGeom prst="rect">
            <a:avLst/>
          </a:prstGeom>
        </p:spPr>
      </p:pic>
    </p:spTree>
    <p:extLst>
      <p:ext uri="{BB962C8B-B14F-4D97-AF65-F5344CB8AC3E}">
        <p14:creationId xmlns:p14="http://schemas.microsoft.com/office/powerpoint/2010/main" val="1702586997"/>
      </p:ext>
    </p:extLst>
  </p:cSld>
  <p:clrMapOvr>
    <a:masterClrMapping/>
  </p:clrMapOvr>
  <p:extLst>
    <p:ext uri="{DCECCB84-F9BA-43D5-87BE-67443E8EF086}">
      <p15:sldGuideLst xmlns:p15="http://schemas.microsoft.com/office/powerpoint/2012/main">
        <p15:guide id="1" pos="2502">
          <p15:clr>
            <a:srgbClr val="FBAE40"/>
          </p15:clr>
        </p15:guide>
        <p15:guide id="2" pos="5178">
          <p15:clr>
            <a:srgbClr val="FBAE40"/>
          </p15:clr>
        </p15:guide>
        <p15:guide id="3" pos="2865">
          <p15:clr>
            <a:srgbClr val="FBAE40"/>
          </p15:clr>
        </p15:guide>
        <p15:guide id="4" pos="4815">
          <p15:clr>
            <a:srgbClr val="FBAE40"/>
          </p15:clr>
        </p15:guide>
        <p15:guide id="5" pos="2099" userDrawn="1">
          <p15:clr>
            <a:srgbClr val="FBAE40"/>
          </p15:clr>
        </p15:guide>
        <p15:guide id="6" pos="4141" userDrawn="1">
          <p15:clr>
            <a:srgbClr val="FBAE40"/>
          </p15:clr>
        </p15:guide>
        <p15:guide id="7" pos="2326" userDrawn="1">
          <p15:clr>
            <a:srgbClr val="FBAE40"/>
          </p15:clr>
        </p15:guide>
        <p15:guide id="8" pos="3914"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目次">
    <p:spTree>
      <p:nvGrpSpPr>
        <p:cNvPr id="1" name=""/>
        <p:cNvGrpSpPr/>
        <p:nvPr/>
      </p:nvGrpSpPr>
      <p:grpSpPr>
        <a:xfrm>
          <a:off x="0" y="0"/>
          <a:ext cx="0" cy="0"/>
          <a:chOff x="0" y="0"/>
          <a:chExt cx="0" cy="0"/>
        </a:xfrm>
      </p:grpSpPr>
      <p:sp>
        <p:nvSpPr>
          <p:cNvPr id="7" name="Rectangle 6"/>
          <p:cNvSpPr>
            <a:spLocks noChangeArrowheads="1"/>
          </p:cNvSpPr>
          <p:nvPr userDrawn="1"/>
        </p:nvSpPr>
        <p:spPr bwMode="gray">
          <a:xfrm>
            <a:off x="0" y="0"/>
            <a:ext cx="1892300" cy="6858000"/>
          </a:xfrm>
          <a:prstGeom prst="rect">
            <a:avLst/>
          </a:prstGeom>
          <a:solidFill>
            <a:schemeClr val="tx2"/>
          </a:solidFill>
          <a:ln>
            <a:noFill/>
          </a:ln>
          <a:effectLst/>
        </p:spPr>
        <p:txBody>
          <a:bodyPr lIns="0" tIns="0" rIns="0" bIns="0" anchor="ctr">
            <a:noAutofit/>
          </a:bodyPr>
          <a:lstStyle/>
          <a:p>
            <a:endParaRPr lang="ja-JP" altLang="en-US"/>
          </a:p>
        </p:txBody>
      </p:sp>
      <p:sp>
        <p:nvSpPr>
          <p:cNvPr id="2" name="タイトル 1"/>
          <p:cNvSpPr>
            <a:spLocks noGrp="1"/>
          </p:cNvSpPr>
          <p:nvPr>
            <p:ph type="title"/>
          </p:nvPr>
        </p:nvSpPr>
        <p:spPr bwMode="gray">
          <a:xfrm>
            <a:off x="2361600" y="1051200"/>
            <a:ext cx="6731600" cy="396044"/>
          </a:xfrm>
        </p:spPr>
        <p:txBody>
          <a:bodyPr/>
          <a:lstStyle>
            <a:lvl1pPr>
              <a:defRPr>
                <a:solidFill>
                  <a:schemeClr val="tx2"/>
                </a:solidFill>
              </a:defRPr>
            </a:lvl1pPr>
          </a:lstStyle>
          <a:p>
            <a:r>
              <a:rPr kumimoji="1" lang="ja-JP" altLang="en-US"/>
              <a:t>マスター タイトルの書式設定</a:t>
            </a:r>
            <a:endParaRPr kumimoji="1" lang="ja-JP" altLang="en-US" dirty="0"/>
          </a:p>
        </p:txBody>
      </p:sp>
      <p:sp>
        <p:nvSpPr>
          <p:cNvPr id="3" name="フッター プレースホルダー 2">
            <a:extLst>
              <a:ext uri="{FF2B5EF4-FFF2-40B4-BE49-F238E27FC236}">
                <a16:creationId xmlns:a16="http://schemas.microsoft.com/office/drawing/2014/main" id="{4D825F5B-A637-4B67-BFB8-794FCAF16B5E}"/>
              </a:ext>
            </a:extLst>
          </p:cNvPr>
          <p:cNvSpPr>
            <a:spLocks noGrp="1"/>
          </p:cNvSpPr>
          <p:nvPr>
            <p:ph type="ftr" sz="quarter" idx="10"/>
          </p:nvPr>
        </p:nvSpPr>
        <p:spPr/>
        <p:txBody>
          <a:bodyPr/>
          <a:lstStyle/>
          <a:p>
            <a:r>
              <a:rPr lang="en-US" altLang="ja-JP"/>
              <a:t>NPO Fukushima Dialogue</a:t>
            </a:r>
            <a:endParaRPr lang="ja-JP" altLang="en-US" dirty="0"/>
          </a:p>
        </p:txBody>
      </p:sp>
      <p:sp>
        <p:nvSpPr>
          <p:cNvPr id="9" name="スライド番号プレースホルダー 8">
            <a:extLst>
              <a:ext uri="{FF2B5EF4-FFF2-40B4-BE49-F238E27FC236}">
                <a16:creationId xmlns:a16="http://schemas.microsoft.com/office/drawing/2014/main" id="{3C115E19-4A06-4168-9085-83E789D1633F}"/>
              </a:ext>
            </a:extLst>
          </p:cNvPr>
          <p:cNvSpPr>
            <a:spLocks noGrp="1"/>
          </p:cNvSpPr>
          <p:nvPr>
            <p:ph type="sldNum" sz="quarter" idx="11"/>
          </p:nvPr>
        </p:nvSpPr>
        <p:spPr/>
        <p:txBody>
          <a:bodyPr/>
          <a:lstStyle/>
          <a:p>
            <a:fld id="{FB3508C7-2FE0-4945-9CBD-863E05F850D2}" type="slidenum">
              <a:rPr lang="ja-JP" altLang="en-US" smtClean="0"/>
              <a:pPr/>
              <a:t>‹#›</a:t>
            </a:fld>
            <a:endParaRPr lang="ja-JP" altLang="en-US" dirty="0"/>
          </a:p>
        </p:txBody>
      </p:sp>
    </p:spTree>
    <p:extLst>
      <p:ext uri="{BB962C8B-B14F-4D97-AF65-F5344CB8AC3E}">
        <p14:creationId xmlns:p14="http://schemas.microsoft.com/office/powerpoint/2010/main" val="2879169399"/>
      </p:ext>
    </p:extLst>
  </p:cSld>
  <p:clrMapOvr>
    <a:masterClrMapping/>
  </p:clrMapOvr>
  <p:extLst>
    <p:ext uri="{DCECCB84-F9BA-43D5-87BE-67443E8EF086}">
      <p15:sldGuideLst xmlns:p15="http://schemas.microsoft.com/office/powerpoint/2012/main">
        <p15:guide id="1" pos="2939" userDrawn="1">
          <p15:clr>
            <a:srgbClr val="FBAE40"/>
          </p15:clr>
        </p15:guide>
        <p15:guide id="2" pos="3301"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補足情報#1">
    <p:spTree>
      <p:nvGrpSpPr>
        <p:cNvPr id="1" name=""/>
        <p:cNvGrpSpPr/>
        <p:nvPr/>
      </p:nvGrpSpPr>
      <p:grpSpPr>
        <a:xfrm>
          <a:off x="0" y="0"/>
          <a:ext cx="0" cy="0"/>
          <a:chOff x="0" y="0"/>
          <a:chExt cx="0" cy="0"/>
        </a:xfrm>
      </p:grpSpPr>
      <p:sp>
        <p:nvSpPr>
          <p:cNvPr id="9" name="Rectangle 6">
            <a:extLst>
              <a:ext uri="{FF2B5EF4-FFF2-40B4-BE49-F238E27FC236}">
                <a16:creationId xmlns:a16="http://schemas.microsoft.com/office/drawing/2014/main" id="{AF9EA8A6-816C-4557-A9F5-2415803B4301}"/>
              </a:ext>
            </a:extLst>
          </p:cNvPr>
          <p:cNvSpPr>
            <a:spLocks noChangeArrowheads="1"/>
          </p:cNvSpPr>
          <p:nvPr/>
        </p:nvSpPr>
        <p:spPr bwMode="gray">
          <a:xfrm>
            <a:off x="0" y="0"/>
            <a:ext cx="9906000" cy="6858000"/>
          </a:xfrm>
          <a:prstGeom prst="rect">
            <a:avLst/>
          </a:prstGeom>
          <a:solidFill>
            <a:schemeClr val="accent6">
              <a:lumMod val="20000"/>
              <a:lumOff val="80000"/>
            </a:schemeClr>
          </a:solidFill>
          <a:ln>
            <a:noFill/>
          </a:ln>
          <a:effectLst/>
        </p:spPr>
        <p:txBody>
          <a:bodyPr lIns="0" tIns="0" rIns="0" bIns="0" anchor="ctr">
            <a:noAutofit/>
          </a:bodyPr>
          <a:lstStyle/>
          <a:p>
            <a:endParaRPr lang="ja-JP" altLang="en-US" sz="1462"/>
          </a:p>
        </p:txBody>
      </p:sp>
      <p:sp>
        <p:nvSpPr>
          <p:cNvPr id="7" name="角丸四角形 6"/>
          <p:cNvSpPr/>
          <p:nvPr/>
        </p:nvSpPr>
        <p:spPr bwMode="gray">
          <a:xfrm>
            <a:off x="0" y="1"/>
            <a:ext cx="9906000" cy="656692"/>
          </a:xfrm>
          <a:prstGeom prst="roundRect">
            <a:avLst>
              <a:gd name="adj" fmla="val 0"/>
            </a:avLst>
          </a:prstGeom>
          <a:solidFill>
            <a:schemeClr val="tx1">
              <a:alpha val="90000"/>
            </a:schemeClr>
          </a:solidFill>
          <a:ln>
            <a:noFill/>
          </a:ln>
          <a:effectLst/>
        </p:spPr>
        <p:txBody>
          <a:bodyPr lIns="0" tIns="0" rIns="0" bIns="0" rtlCol="0" anchor="ctr">
            <a:noAutofit/>
          </a:bodyPr>
          <a:lstStyle/>
          <a:p>
            <a:pPr algn="just">
              <a:lnSpc>
                <a:spcPct val="140000"/>
              </a:lnSpc>
              <a:spcBef>
                <a:spcPct val="0"/>
              </a:spcBef>
              <a:spcAft>
                <a:spcPts val="488"/>
              </a:spcAft>
            </a:pPr>
            <a:endParaRPr kumimoji="1" lang="ja-JP" altLang="en-US" sz="1300" dirty="0">
              <a:solidFill>
                <a:schemeClr val="bg1"/>
              </a:solidFill>
              <a:latin typeface="メイリオ" pitchFamily="50" charset="-128"/>
              <a:ea typeface="メイリオ" pitchFamily="50" charset="-128"/>
              <a:cs typeface="メイリオ" pitchFamily="50" charset="-128"/>
            </a:endParaRPr>
          </a:p>
        </p:txBody>
      </p:sp>
      <p:sp>
        <p:nvSpPr>
          <p:cNvPr id="8" name="角丸四角形 7"/>
          <p:cNvSpPr/>
          <p:nvPr/>
        </p:nvSpPr>
        <p:spPr bwMode="auto">
          <a:xfrm>
            <a:off x="0" y="1"/>
            <a:ext cx="9906000" cy="656692"/>
          </a:xfrm>
          <a:prstGeom prst="roundRect">
            <a:avLst>
              <a:gd name="adj" fmla="val 0"/>
            </a:avLst>
          </a:prstGeom>
          <a:solidFill>
            <a:schemeClr val="tx1">
              <a:alpha val="80000"/>
            </a:schemeClr>
          </a:solidFill>
          <a:ln>
            <a:noFill/>
          </a:ln>
          <a:effectLst/>
        </p:spPr>
        <p:txBody>
          <a:bodyPr lIns="0" tIns="0" rIns="0" bIns="0" rtlCol="0" anchor="ctr">
            <a:noAutofit/>
          </a:bodyPr>
          <a:lstStyle/>
          <a:p>
            <a:pPr algn="just">
              <a:lnSpc>
                <a:spcPct val="140000"/>
              </a:lnSpc>
              <a:spcBef>
                <a:spcPct val="0"/>
              </a:spcBef>
              <a:spcAft>
                <a:spcPts val="488"/>
              </a:spcAft>
            </a:pPr>
            <a:endParaRPr kumimoji="1" lang="ja-JP" altLang="en-US" sz="1300" dirty="0">
              <a:solidFill>
                <a:schemeClr val="bg1"/>
              </a:solidFill>
              <a:latin typeface="メイリオ" pitchFamily="50" charset="-128"/>
              <a:ea typeface="メイリオ" pitchFamily="50" charset="-128"/>
              <a:cs typeface="メイリオ" pitchFamily="50" charset="-128"/>
            </a:endParaRPr>
          </a:p>
        </p:txBody>
      </p:sp>
      <p:sp>
        <p:nvSpPr>
          <p:cNvPr id="2" name="タイトル 1">
            <a:extLst>
              <a:ext uri="{FF2B5EF4-FFF2-40B4-BE49-F238E27FC236}">
                <a16:creationId xmlns:a16="http://schemas.microsoft.com/office/drawing/2014/main" id="{0B1E27A7-F85E-4098-A526-D2C45A005A28}"/>
              </a:ext>
            </a:extLst>
          </p:cNvPr>
          <p:cNvSpPr>
            <a:spLocks noGrp="1"/>
          </p:cNvSpPr>
          <p:nvPr>
            <p:ph type="title"/>
          </p:nvPr>
        </p:nvSpPr>
        <p:spPr bwMode="gray">
          <a:xfrm>
            <a:off x="272480" y="152636"/>
            <a:ext cx="9361040" cy="396044"/>
          </a:xfrm>
          <a:prstGeom prst="rect">
            <a:avLst/>
          </a:prstGeom>
        </p:spPr>
        <p:txBody>
          <a:bodyPr/>
          <a:lstStyle>
            <a:lvl1pPr>
              <a:defRPr>
                <a:solidFill>
                  <a:schemeClr val="bg1"/>
                </a:solidFill>
              </a:defRPr>
            </a:lvl1pPr>
          </a:lstStyle>
          <a:p>
            <a:r>
              <a:rPr kumimoji="1" lang="ja-JP" altLang="en-US"/>
              <a:t>マスター タイトルの書式設定</a:t>
            </a:r>
            <a:endParaRPr kumimoji="1" lang="ja-JP" altLang="en-US" dirty="0"/>
          </a:p>
        </p:txBody>
      </p:sp>
      <p:sp>
        <p:nvSpPr>
          <p:cNvPr id="5" name="フッター プレースホルダー 4">
            <a:extLst>
              <a:ext uri="{FF2B5EF4-FFF2-40B4-BE49-F238E27FC236}">
                <a16:creationId xmlns:a16="http://schemas.microsoft.com/office/drawing/2014/main" id="{6C78C479-06EF-44C2-8736-BC5FF0B02C32}"/>
              </a:ext>
            </a:extLst>
          </p:cNvPr>
          <p:cNvSpPr>
            <a:spLocks noGrp="1"/>
          </p:cNvSpPr>
          <p:nvPr>
            <p:ph type="ftr" sz="quarter" idx="10"/>
          </p:nvPr>
        </p:nvSpPr>
        <p:spPr/>
        <p:txBody>
          <a:bodyPr/>
          <a:lstStyle/>
          <a:p>
            <a:r>
              <a:rPr lang="en-US" altLang="ja-JP"/>
              <a:t>NPO Fukushima Dialogue</a:t>
            </a:r>
            <a:endParaRPr lang="ja-JP" altLang="en-US" dirty="0"/>
          </a:p>
        </p:txBody>
      </p:sp>
      <p:sp>
        <p:nvSpPr>
          <p:cNvPr id="6" name="スライド番号プレースホルダー 5">
            <a:extLst>
              <a:ext uri="{FF2B5EF4-FFF2-40B4-BE49-F238E27FC236}">
                <a16:creationId xmlns:a16="http://schemas.microsoft.com/office/drawing/2014/main" id="{A58843D7-25DC-44DE-8CA7-9F51469C4331}"/>
              </a:ext>
            </a:extLst>
          </p:cNvPr>
          <p:cNvSpPr>
            <a:spLocks noGrp="1"/>
          </p:cNvSpPr>
          <p:nvPr>
            <p:ph type="sldNum" sz="quarter" idx="11"/>
          </p:nvPr>
        </p:nvSpPr>
        <p:spPr/>
        <p:txBody>
          <a:bodyPr/>
          <a:lstStyle/>
          <a:p>
            <a:fld id="{FB3508C7-2FE0-4945-9CBD-863E05F850D2}" type="slidenum">
              <a:rPr lang="ja-JP" altLang="en-US" smtClean="0"/>
              <a:pPr/>
              <a:t>‹#›</a:t>
            </a:fld>
            <a:endParaRPr lang="ja-JP" altLang="en-US" dirty="0"/>
          </a:p>
        </p:txBody>
      </p:sp>
      <p:sp>
        <p:nvSpPr>
          <p:cNvPr id="3" name="AutoShape 3">
            <a:extLst>
              <a:ext uri="{FF2B5EF4-FFF2-40B4-BE49-F238E27FC236}">
                <a16:creationId xmlns:a16="http://schemas.microsoft.com/office/drawing/2014/main" id="{326E721F-823B-26BC-21ED-3C7ED7ABDD88}"/>
              </a:ext>
            </a:extLst>
          </p:cNvPr>
          <p:cNvSpPr>
            <a:spLocks noChangeArrowheads="1"/>
          </p:cNvSpPr>
          <p:nvPr userDrawn="1"/>
        </p:nvSpPr>
        <p:spPr bwMode="auto">
          <a:xfrm>
            <a:off x="0" y="0"/>
            <a:ext cx="9906000" cy="6858000"/>
          </a:xfrm>
          <a:prstGeom prst="roundRect">
            <a:avLst>
              <a:gd name="adj" fmla="val 0"/>
            </a:avLst>
          </a:prstGeom>
          <a:solidFill>
            <a:schemeClr val="bg1"/>
          </a:solidFill>
          <a:ln>
            <a:noFill/>
          </a:ln>
          <a:effectLst/>
        </p:spPr>
        <p:txBody>
          <a:bodyPr wrap="square" lIns="0" tIns="0" rIns="0" bIns="0" anchor="ctr" anchorCtr="0">
            <a:noAutofit/>
          </a:bodyPr>
          <a:lstStyle/>
          <a:p>
            <a:pPr lvl="0" algn="ctr">
              <a:lnSpc>
                <a:spcPct val="110000"/>
              </a:lnSpc>
              <a:spcBef>
                <a:spcPct val="0"/>
              </a:spcBef>
              <a:spcAft>
                <a:spcPts val="600"/>
              </a:spcAft>
            </a:pPr>
            <a:endParaRPr lang="ja-JP" altLang="en-US" sz="1600" dirty="0">
              <a:solidFill>
                <a:srgbClr val="FFFFFF"/>
              </a:solidFill>
              <a:cs typeface="メイリオ" pitchFamily="50" charset="-128"/>
            </a:endParaRPr>
          </a:p>
        </p:txBody>
      </p:sp>
      <p:sp>
        <p:nvSpPr>
          <p:cNvPr id="4" name="角丸四角形 3">
            <a:extLst>
              <a:ext uri="{FF2B5EF4-FFF2-40B4-BE49-F238E27FC236}">
                <a16:creationId xmlns:a16="http://schemas.microsoft.com/office/drawing/2014/main" id="{64683466-7DB3-26D3-2537-40B80CB9E879}"/>
              </a:ext>
            </a:extLst>
          </p:cNvPr>
          <p:cNvSpPr/>
          <p:nvPr userDrawn="1"/>
        </p:nvSpPr>
        <p:spPr bwMode="auto">
          <a:xfrm>
            <a:off x="-1091" y="533"/>
            <a:ext cx="9906000" cy="656692"/>
          </a:xfrm>
          <a:prstGeom prst="roundRect">
            <a:avLst>
              <a:gd name="adj" fmla="val 0"/>
            </a:avLst>
          </a:prstGeom>
          <a:solidFill>
            <a:schemeClr val="tx2"/>
          </a:solidFill>
          <a:ln>
            <a:noFill/>
          </a:ln>
          <a:effectLst/>
        </p:spPr>
        <p:txBody>
          <a:bodyPr lIns="0" tIns="0" rIns="0" bIns="0" rtlCol="0" anchor="ctr">
            <a:noAutofit/>
          </a:bodyPr>
          <a:lstStyle/>
          <a:p>
            <a:pPr algn="just">
              <a:lnSpc>
                <a:spcPct val="140000"/>
              </a:lnSpc>
              <a:spcBef>
                <a:spcPct val="0"/>
              </a:spcBef>
              <a:spcAft>
                <a:spcPts val="600"/>
              </a:spcAft>
            </a:pPr>
            <a:endParaRPr kumimoji="1" lang="ja-JP" altLang="en-US" sz="1600" dirty="0">
              <a:solidFill>
                <a:schemeClr val="bg1"/>
              </a:solidFill>
              <a:latin typeface="メイリオ" pitchFamily="50" charset="-128"/>
              <a:ea typeface="メイリオ" pitchFamily="50" charset="-128"/>
              <a:cs typeface="メイリオ" pitchFamily="50" charset="-128"/>
            </a:endParaRPr>
          </a:p>
        </p:txBody>
      </p:sp>
      <p:pic>
        <p:nvPicPr>
          <p:cNvPr id="10" name="図 9" descr="アイコン&#10;&#10;自動的に生成された説明">
            <a:extLst>
              <a:ext uri="{FF2B5EF4-FFF2-40B4-BE49-F238E27FC236}">
                <a16:creationId xmlns:a16="http://schemas.microsoft.com/office/drawing/2014/main" id="{E7E7EC63-148E-7211-2650-A0E91627AC7B}"/>
              </a:ext>
            </a:extLst>
          </p:cNvPr>
          <p:cNvPicPr>
            <a:picLocks noChangeAspect="1"/>
          </p:cNvPicPr>
          <p:nvPr userDrawn="1"/>
        </p:nvPicPr>
        <p:blipFill>
          <a:blip r:embed="rId2"/>
          <a:stretch>
            <a:fillRect/>
          </a:stretch>
        </p:blipFill>
        <p:spPr>
          <a:xfrm>
            <a:off x="21383" y="5627216"/>
            <a:ext cx="1230784" cy="1230784"/>
          </a:xfrm>
          <a:prstGeom prst="rect">
            <a:avLst/>
          </a:prstGeom>
        </p:spPr>
      </p:pic>
      <p:sp>
        <p:nvSpPr>
          <p:cNvPr id="11" name="フッター プレースホルダー 4">
            <a:extLst>
              <a:ext uri="{FF2B5EF4-FFF2-40B4-BE49-F238E27FC236}">
                <a16:creationId xmlns:a16="http://schemas.microsoft.com/office/drawing/2014/main" id="{595CF6B1-6122-873C-FB16-CBDBD6728D5A}"/>
              </a:ext>
            </a:extLst>
          </p:cNvPr>
          <p:cNvSpPr txBox="1">
            <a:spLocks/>
          </p:cNvSpPr>
          <p:nvPr userDrawn="1"/>
        </p:nvSpPr>
        <p:spPr>
          <a:xfrm>
            <a:off x="887682" y="6526705"/>
            <a:ext cx="8482013" cy="265733"/>
          </a:xfrm>
          <a:prstGeom prst="rect">
            <a:avLst/>
          </a:prstGeom>
        </p:spPr>
        <p:txBody>
          <a:bodyPr vert="horz" lIns="0" tIns="0" rIns="0" bIns="0" rtlCol="0" anchor="ctr"/>
          <a:lstStyle>
            <a:defPPr>
              <a:defRPr lang="ja-JP"/>
            </a:defPPr>
            <a:lvl1pPr marL="0" algn="ctr" defTabSz="914400" rtl="0" eaLnBrk="1" latinLnBrk="0" hangingPunct="1">
              <a:defRPr kumimoji="1" sz="731"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a:t>NPO Fukushima Dialogue</a:t>
            </a:r>
            <a:endParaRPr lang="ja-JP" altLang="en-US" dirty="0"/>
          </a:p>
        </p:txBody>
      </p:sp>
      <p:sp>
        <p:nvSpPr>
          <p:cNvPr id="12" name="タイトル 1">
            <a:extLst>
              <a:ext uri="{FF2B5EF4-FFF2-40B4-BE49-F238E27FC236}">
                <a16:creationId xmlns:a16="http://schemas.microsoft.com/office/drawing/2014/main" id="{EA402561-3D99-4E68-162E-048DF5C3E3D3}"/>
              </a:ext>
            </a:extLst>
          </p:cNvPr>
          <p:cNvSpPr txBox="1">
            <a:spLocks/>
          </p:cNvSpPr>
          <p:nvPr userDrawn="1"/>
        </p:nvSpPr>
        <p:spPr>
          <a:xfrm>
            <a:off x="992560" y="160739"/>
            <a:ext cx="7992888" cy="396044"/>
          </a:xfrm>
          <a:prstGeom prst="rect">
            <a:avLst/>
          </a:prstGeom>
        </p:spPr>
        <p:txBody>
          <a:bodyPr/>
          <a:lstStyle>
            <a:lvl1pPr algn="l" defTabSz="742727" rtl="0" eaLnBrk="1" latinLnBrk="0" hangingPunct="1">
              <a:lnSpc>
                <a:spcPct val="110000"/>
              </a:lnSpc>
              <a:spcBef>
                <a:spcPct val="0"/>
              </a:spcBef>
              <a:buNone/>
              <a:defRPr kumimoji="1" sz="1949" b="1" i="0" kern="1200">
                <a:solidFill>
                  <a:schemeClr val="tx1"/>
                </a:solidFill>
                <a:latin typeface="Hiragino Kaku Gothic ProN W6" panose="020B0300000000000000" pitchFamily="34" charset="-128"/>
                <a:ea typeface="Hiragino Kaku Gothic ProN W6" panose="020B0300000000000000" pitchFamily="34" charset="-128"/>
                <a:cs typeface="メイリオ" pitchFamily="50" charset="-128"/>
              </a:defRPr>
            </a:lvl1pPr>
          </a:lstStyle>
          <a:p>
            <a:r>
              <a:rPr lang="ja-JP" altLang="en-US">
                <a:solidFill>
                  <a:schemeClr val="bg1"/>
                </a:solidFill>
              </a:rPr>
              <a:t>マスター タイトルの書式設定</a:t>
            </a:r>
          </a:p>
        </p:txBody>
      </p:sp>
    </p:spTree>
    <p:extLst>
      <p:ext uri="{BB962C8B-B14F-4D97-AF65-F5344CB8AC3E}">
        <p14:creationId xmlns:p14="http://schemas.microsoft.com/office/powerpoint/2010/main" val="3875444727"/>
      </p:ext>
    </p:extLst>
  </p:cSld>
  <p:clrMapOvr>
    <a:masterClrMapping/>
  </p:clrMapOvr>
  <p:extLst>
    <p:ext uri="{DCECCB84-F9BA-43D5-87BE-67443E8EF086}">
      <p15:sldGuideLst xmlns:p15="http://schemas.microsoft.com/office/powerpoint/2012/main">
        <p15:guide id="1" pos="3613">
          <p15:clr>
            <a:srgbClr val="FBAE40"/>
          </p15:clr>
        </p15:guide>
        <p15:guide id="2" pos="4067">
          <p15:clr>
            <a:srgbClr val="FBAE40"/>
          </p15:clr>
        </p15:guide>
        <p15:guide id="3" pos="2939" userDrawn="1">
          <p15:clr>
            <a:srgbClr val="FBAE40"/>
          </p15:clr>
        </p15:guide>
        <p15:guide id="4" pos="3301"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補足情報#2">
    <p:spTree>
      <p:nvGrpSpPr>
        <p:cNvPr id="1" name=""/>
        <p:cNvGrpSpPr/>
        <p:nvPr/>
      </p:nvGrpSpPr>
      <p:grpSpPr>
        <a:xfrm>
          <a:off x="0" y="0"/>
          <a:ext cx="0" cy="0"/>
          <a:chOff x="0" y="0"/>
          <a:chExt cx="0" cy="0"/>
        </a:xfrm>
      </p:grpSpPr>
      <p:sp>
        <p:nvSpPr>
          <p:cNvPr id="16" name="フリーフォーム: 図形 15">
            <a:extLst>
              <a:ext uri="{FF2B5EF4-FFF2-40B4-BE49-F238E27FC236}">
                <a16:creationId xmlns:a16="http://schemas.microsoft.com/office/drawing/2014/main" id="{E19C71F7-DBAE-480A-9026-30B020360793}"/>
              </a:ext>
            </a:extLst>
          </p:cNvPr>
          <p:cNvSpPr/>
          <p:nvPr/>
        </p:nvSpPr>
        <p:spPr bwMode="auto">
          <a:xfrm>
            <a:off x="0" y="0"/>
            <a:ext cx="9906000" cy="6858000"/>
          </a:xfrm>
          <a:custGeom>
            <a:avLst/>
            <a:gdLst>
              <a:gd name="connsiteX0" fmla="*/ 183223 w 12192000"/>
              <a:gd name="connsiteY0" fmla="*/ 144000 h 6858000"/>
              <a:gd name="connsiteX1" fmla="*/ 144000 w 12192000"/>
              <a:gd name="connsiteY1" fmla="*/ 183223 h 6858000"/>
              <a:gd name="connsiteX2" fmla="*/ 144000 w 12192000"/>
              <a:gd name="connsiteY2" fmla="*/ 6674777 h 6858000"/>
              <a:gd name="connsiteX3" fmla="*/ 183223 w 12192000"/>
              <a:gd name="connsiteY3" fmla="*/ 6714000 h 6858000"/>
              <a:gd name="connsiteX4" fmla="*/ 12008777 w 12192000"/>
              <a:gd name="connsiteY4" fmla="*/ 6714000 h 6858000"/>
              <a:gd name="connsiteX5" fmla="*/ 12048000 w 12192000"/>
              <a:gd name="connsiteY5" fmla="*/ 6674777 h 6858000"/>
              <a:gd name="connsiteX6" fmla="*/ 12048000 w 12192000"/>
              <a:gd name="connsiteY6" fmla="*/ 183223 h 6858000"/>
              <a:gd name="connsiteX7" fmla="*/ 12008777 w 12192000"/>
              <a:gd name="connsiteY7" fmla="*/ 144000 h 6858000"/>
              <a:gd name="connsiteX8" fmla="*/ 0 w 12192000"/>
              <a:gd name="connsiteY8" fmla="*/ 0 h 6858000"/>
              <a:gd name="connsiteX9" fmla="*/ 12192000 w 12192000"/>
              <a:gd name="connsiteY9" fmla="*/ 0 h 6858000"/>
              <a:gd name="connsiteX10" fmla="*/ 12192000 w 12192000"/>
              <a:gd name="connsiteY10" fmla="*/ 6858000 h 6858000"/>
              <a:gd name="connsiteX11" fmla="*/ 0 w 1219200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858000">
                <a:moveTo>
                  <a:pt x="183223" y="144000"/>
                </a:moveTo>
                <a:cubicBezTo>
                  <a:pt x="161561" y="144000"/>
                  <a:pt x="144000" y="161561"/>
                  <a:pt x="144000" y="183223"/>
                </a:cubicBezTo>
                <a:lnTo>
                  <a:pt x="144000" y="6674777"/>
                </a:lnTo>
                <a:cubicBezTo>
                  <a:pt x="144000" y="6696439"/>
                  <a:pt x="161561" y="6714000"/>
                  <a:pt x="183223" y="6714000"/>
                </a:cubicBezTo>
                <a:lnTo>
                  <a:pt x="12008777" y="6714000"/>
                </a:lnTo>
                <a:cubicBezTo>
                  <a:pt x="12030439" y="6714000"/>
                  <a:pt x="12048000" y="6696439"/>
                  <a:pt x="12048000" y="6674777"/>
                </a:cubicBezTo>
                <a:lnTo>
                  <a:pt x="12048000" y="183223"/>
                </a:lnTo>
                <a:cubicBezTo>
                  <a:pt x="12048000" y="161561"/>
                  <a:pt x="12030439" y="144000"/>
                  <a:pt x="12008777" y="144000"/>
                </a:cubicBezTo>
                <a:close/>
                <a:moveTo>
                  <a:pt x="0" y="0"/>
                </a:moveTo>
                <a:lnTo>
                  <a:pt x="12192000" y="0"/>
                </a:lnTo>
                <a:lnTo>
                  <a:pt x="12192000" y="6858000"/>
                </a:lnTo>
                <a:lnTo>
                  <a:pt x="0" y="6858000"/>
                </a:lnTo>
                <a:close/>
              </a:path>
            </a:pathLst>
          </a:custGeom>
          <a:solidFill>
            <a:schemeClr val="tx2"/>
          </a:solidFill>
          <a:ln w="6350">
            <a:noFill/>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just">
              <a:lnSpc>
                <a:spcPct val="140000"/>
              </a:lnSpc>
              <a:spcBef>
                <a:spcPct val="0"/>
              </a:spcBef>
              <a:spcAft>
                <a:spcPts val="488"/>
              </a:spcAft>
            </a:pPr>
            <a:endParaRPr kumimoji="1" lang="ja-JP" altLang="en-US" sz="1300" dirty="0">
              <a:solidFill>
                <a:srgbClr val="4D4D4D"/>
              </a:solidFill>
              <a:latin typeface="メイリオ" pitchFamily="50" charset="-128"/>
              <a:ea typeface="メイリオ" pitchFamily="50" charset="-128"/>
              <a:cs typeface="メイリオ" pitchFamily="50" charset="-128"/>
            </a:endParaRPr>
          </a:p>
        </p:txBody>
      </p:sp>
      <p:sp>
        <p:nvSpPr>
          <p:cNvPr id="2" name="タイトル 1"/>
          <p:cNvSpPr>
            <a:spLocks noGrp="1"/>
          </p:cNvSpPr>
          <p:nvPr>
            <p:ph type="title"/>
          </p:nvPr>
        </p:nvSpPr>
        <p:spPr>
          <a:xfrm>
            <a:off x="272025" y="475200"/>
            <a:ext cx="9360000" cy="396044"/>
          </a:xfrm>
          <a:prstGeom prst="rect">
            <a:avLst/>
          </a:prstGeom>
        </p:spPr>
        <p:txBody>
          <a:bodyPr/>
          <a:lstStyle>
            <a:lvl1pPr algn="ctr">
              <a:lnSpc>
                <a:spcPct val="110000"/>
              </a:lnSpc>
              <a:defRPr b="1" i="0">
                <a:solidFill>
                  <a:schemeClr val="tx2"/>
                </a:solidFill>
                <a:latin typeface="Hiragino Kaku Gothic ProN W6" panose="020B0300000000000000" pitchFamily="34" charset="-128"/>
                <a:ea typeface="Hiragino Kaku Gothic ProN W6" panose="020B0300000000000000" pitchFamily="34" charset="-128"/>
              </a:defRPr>
            </a:lvl1pPr>
          </a:lstStyle>
          <a:p>
            <a:r>
              <a:rPr kumimoji="1" lang="ja-JP" altLang="en-US"/>
              <a:t>マスター タイトルの書式設定</a:t>
            </a:r>
            <a:endParaRPr kumimoji="1" lang="ja-JP" altLang="en-US" dirty="0"/>
          </a:p>
        </p:txBody>
      </p:sp>
      <p:sp>
        <p:nvSpPr>
          <p:cNvPr id="7" name="フッター プレースホルダー 6">
            <a:extLst>
              <a:ext uri="{FF2B5EF4-FFF2-40B4-BE49-F238E27FC236}">
                <a16:creationId xmlns:a16="http://schemas.microsoft.com/office/drawing/2014/main" id="{CC67B7D5-0E54-42C4-902F-5C3D689F18DD}"/>
              </a:ext>
            </a:extLst>
          </p:cNvPr>
          <p:cNvSpPr>
            <a:spLocks noGrp="1"/>
          </p:cNvSpPr>
          <p:nvPr>
            <p:ph type="ftr" sz="quarter" idx="10"/>
          </p:nvPr>
        </p:nvSpPr>
        <p:spPr>
          <a:xfrm>
            <a:off x="711994" y="6440401"/>
            <a:ext cx="8482013" cy="265733"/>
          </a:xfrm>
        </p:spPr>
        <p:txBody>
          <a:bodyPr/>
          <a:lstStyle/>
          <a:p>
            <a:r>
              <a:rPr lang="en-US" altLang="ja-JP" dirty="0"/>
              <a:t>NPO Fukushima Dialogue</a:t>
            </a:r>
            <a:endParaRPr lang="ja-JP" altLang="en-US" dirty="0"/>
          </a:p>
        </p:txBody>
      </p:sp>
      <p:sp>
        <p:nvSpPr>
          <p:cNvPr id="8" name="スライド番号プレースホルダー 7">
            <a:extLst>
              <a:ext uri="{FF2B5EF4-FFF2-40B4-BE49-F238E27FC236}">
                <a16:creationId xmlns:a16="http://schemas.microsoft.com/office/drawing/2014/main" id="{92CC0926-0B0E-4667-8BFE-C5B81525D891}"/>
              </a:ext>
            </a:extLst>
          </p:cNvPr>
          <p:cNvSpPr>
            <a:spLocks noGrp="1"/>
          </p:cNvSpPr>
          <p:nvPr>
            <p:ph type="sldNum" sz="quarter" idx="11"/>
          </p:nvPr>
        </p:nvSpPr>
        <p:spPr>
          <a:xfrm>
            <a:off x="9327723" y="6440401"/>
            <a:ext cx="305797" cy="265733"/>
          </a:xfrm>
        </p:spPr>
        <p:txBody>
          <a:bodyPr/>
          <a:lstStyle/>
          <a:p>
            <a:fld id="{FB3508C7-2FE0-4945-9CBD-863E05F850D2}" type="slidenum">
              <a:rPr lang="ja-JP" altLang="en-US" smtClean="0"/>
              <a:pPr/>
              <a:t>‹#›</a:t>
            </a:fld>
            <a:endParaRPr lang="ja-JP" altLang="en-US" dirty="0"/>
          </a:p>
        </p:txBody>
      </p:sp>
      <p:sp>
        <p:nvSpPr>
          <p:cNvPr id="3" name="角丸四角形 6">
            <a:extLst>
              <a:ext uri="{FF2B5EF4-FFF2-40B4-BE49-F238E27FC236}">
                <a16:creationId xmlns:a16="http://schemas.microsoft.com/office/drawing/2014/main" id="{473E05AA-CFA5-785E-463A-CD047BFDF38E}"/>
              </a:ext>
            </a:extLst>
          </p:cNvPr>
          <p:cNvSpPr/>
          <p:nvPr userDrawn="1"/>
        </p:nvSpPr>
        <p:spPr bwMode="auto">
          <a:xfrm>
            <a:off x="0" y="0"/>
            <a:ext cx="9912016" cy="6858000"/>
          </a:xfrm>
          <a:custGeom>
            <a:avLst/>
            <a:gdLst/>
            <a:ahLst/>
            <a:cxnLst/>
            <a:rect l="l" t="t" r="r" b="b"/>
            <a:pathLst>
              <a:path w="9903600" h="6858000">
                <a:moveTo>
                  <a:pt x="183240" y="144000"/>
                </a:moveTo>
                <a:cubicBezTo>
                  <a:pt x="162231" y="144000"/>
                  <a:pt x="145200" y="161031"/>
                  <a:pt x="145200" y="182040"/>
                </a:cubicBezTo>
                <a:lnTo>
                  <a:pt x="145200" y="6675960"/>
                </a:lnTo>
                <a:cubicBezTo>
                  <a:pt x="145200" y="6696969"/>
                  <a:pt x="162231" y="6714000"/>
                  <a:pt x="183240" y="6714000"/>
                </a:cubicBezTo>
                <a:lnTo>
                  <a:pt x="9722760" y="6714000"/>
                </a:lnTo>
                <a:cubicBezTo>
                  <a:pt x="9743769" y="6714000"/>
                  <a:pt x="9760800" y="6696969"/>
                  <a:pt x="9760800" y="6675960"/>
                </a:cubicBezTo>
                <a:lnTo>
                  <a:pt x="9760800" y="182040"/>
                </a:lnTo>
                <a:cubicBezTo>
                  <a:pt x="9760800" y="161031"/>
                  <a:pt x="9743769" y="144000"/>
                  <a:pt x="9722760" y="144000"/>
                </a:cubicBezTo>
                <a:close/>
                <a:moveTo>
                  <a:pt x="0" y="0"/>
                </a:moveTo>
                <a:lnTo>
                  <a:pt x="9903600" y="0"/>
                </a:lnTo>
                <a:lnTo>
                  <a:pt x="9903600" y="6858000"/>
                </a:lnTo>
                <a:lnTo>
                  <a:pt x="0" y="6858000"/>
                </a:lnTo>
                <a:close/>
              </a:path>
            </a:pathLst>
          </a:custGeom>
          <a:solidFill>
            <a:schemeClr val="tx2"/>
          </a:solidFill>
          <a:ln>
            <a:noFill/>
          </a:ln>
          <a:effectLst/>
        </p:spPr>
        <p:txBody>
          <a:bodyPr wrap="square" lIns="0" tIns="0" rIns="0" bIns="0" rtlCol="0" anchor="ctr">
            <a:noAutofit/>
          </a:bodyPr>
          <a:lstStyle/>
          <a:p>
            <a:pPr algn="just">
              <a:lnSpc>
                <a:spcPct val="140000"/>
              </a:lnSpc>
              <a:spcBef>
                <a:spcPct val="0"/>
              </a:spcBef>
              <a:spcAft>
                <a:spcPts val="600"/>
              </a:spcAft>
            </a:pPr>
            <a:endParaRPr lang="ja-JP" altLang="en-US" sz="1600" dirty="0">
              <a:solidFill>
                <a:srgbClr val="4D4D4D"/>
              </a:solidFill>
              <a:latin typeface="メイリオ" pitchFamily="50" charset="-128"/>
              <a:ea typeface="メイリオ" pitchFamily="50" charset="-128"/>
              <a:cs typeface="メイリオ" pitchFamily="50" charset="-128"/>
            </a:endParaRPr>
          </a:p>
        </p:txBody>
      </p:sp>
      <p:pic>
        <p:nvPicPr>
          <p:cNvPr id="4" name="図 3" descr="アイコン&#10;&#10;自動的に生成された説明">
            <a:extLst>
              <a:ext uri="{FF2B5EF4-FFF2-40B4-BE49-F238E27FC236}">
                <a16:creationId xmlns:a16="http://schemas.microsoft.com/office/drawing/2014/main" id="{9389573C-E055-8CC0-A7F2-68A8C8643574}"/>
              </a:ext>
            </a:extLst>
          </p:cNvPr>
          <p:cNvPicPr>
            <a:picLocks noChangeAspect="1"/>
          </p:cNvPicPr>
          <p:nvPr userDrawn="1"/>
        </p:nvPicPr>
        <p:blipFill>
          <a:blip r:embed="rId2"/>
          <a:stretch>
            <a:fillRect/>
          </a:stretch>
        </p:blipFill>
        <p:spPr>
          <a:xfrm>
            <a:off x="262386" y="5475350"/>
            <a:ext cx="1230784" cy="1230784"/>
          </a:xfrm>
          <a:prstGeom prst="rect">
            <a:avLst/>
          </a:prstGeom>
        </p:spPr>
      </p:pic>
    </p:spTree>
    <p:extLst>
      <p:ext uri="{BB962C8B-B14F-4D97-AF65-F5344CB8AC3E}">
        <p14:creationId xmlns:p14="http://schemas.microsoft.com/office/powerpoint/2010/main" val="2690702607"/>
      </p:ext>
    </p:extLst>
  </p:cSld>
  <p:clrMapOvr>
    <a:masterClrMapping/>
  </p:clrMapOvr>
  <p:extLst>
    <p:ext uri="{DCECCB84-F9BA-43D5-87BE-67443E8EF086}">
      <p15:sldGuideLst xmlns:p15="http://schemas.microsoft.com/office/powerpoint/2012/main">
        <p15:guide id="1" pos="3613">
          <p15:clr>
            <a:srgbClr val="FBAE40"/>
          </p15:clr>
        </p15:guide>
        <p15:guide id="2" pos="4067">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ブランク（ベースカラー）">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323A8F1-A33D-4AE4-BF35-43FC3E45B952}"/>
              </a:ext>
            </a:extLst>
          </p:cNvPr>
          <p:cNvSpPr>
            <a:spLocks noGrp="1"/>
          </p:cNvSpPr>
          <p:nvPr>
            <p:ph type="title"/>
          </p:nvPr>
        </p:nvSpPr>
        <p:spPr>
          <a:xfrm>
            <a:off x="272480" y="152636"/>
            <a:ext cx="9361040" cy="396044"/>
          </a:xfrm>
          <a:prstGeom prst="rect">
            <a:avLst/>
          </a:prstGeom>
        </p:spPr>
        <p:txBody>
          <a:bodyPr/>
          <a:lstStyle>
            <a:lvl1pPr>
              <a:defRPr b="1" i="0">
                <a:latin typeface="Hiragino Kaku Gothic ProN W6" panose="020B0300000000000000" pitchFamily="34" charset="-128"/>
                <a:ea typeface="Hiragino Kaku Gothic ProN W6" panose="020B0300000000000000" pitchFamily="34" charset="-128"/>
              </a:defRPr>
            </a:lvl1pPr>
          </a:lstStyle>
          <a:p>
            <a:r>
              <a:rPr kumimoji="1" lang="ja-JP" altLang="en-US"/>
              <a:t>マスター タイトルの書式設定</a:t>
            </a:r>
          </a:p>
        </p:txBody>
      </p:sp>
      <p:sp>
        <p:nvSpPr>
          <p:cNvPr id="3" name="フッター プレースホルダー 2">
            <a:extLst>
              <a:ext uri="{FF2B5EF4-FFF2-40B4-BE49-F238E27FC236}">
                <a16:creationId xmlns:a16="http://schemas.microsoft.com/office/drawing/2014/main" id="{4AAB6DA2-71E5-43F6-8D48-8532E6924697}"/>
              </a:ext>
            </a:extLst>
          </p:cNvPr>
          <p:cNvSpPr>
            <a:spLocks noGrp="1"/>
          </p:cNvSpPr>
          <p:nvPr>
            <p:ph type="ftr" sz="quarter" idx="10"/>
          </p:nvPr>
        </p:nvSpPr>
        <p:spPr/>
        <p:txBody>
          <a:bodyPr/>
          <a:lstStyle/>
          <a:p>
            <a:r>
              <a:rPr lang="en-US" altLang="ja-JP" dirty="0"/>
              <a:t>NPO Fukushima Dialogue</a:t>
            </a:r>
            <a:endParaRPr lang="ja-JP" altLang="en-US" dirty="0"/>
          </a:p>
        </p:txBody>
      </p:sp>
      <p:sp>
        <p:nvSpPr>
          <p:cNvPr id="4" name="スライド番号プレースホルダー 3">
            <a:extLst>
              <a:ext uri="{FF2B5EF4-FFF2-40B4-BE49-F238E27FC236}">
                <a16:creationId xmlns:a16="http://schemas.microsoft.com/office/drawing/2014/main" id="{486DC252-7A3C-4D8B-9523-11BEBD2172EE}"/>
              </a:ext>
            </a:extLst>
          </p:cNvPr>
          <p:cNvSpPr>
            <a:spLocks noGrp="1"/>
          </p:cNvSpPr>
          <p:nvPr>
            <p:ph type="sldNum" sz="quarter" idx="11"/>
          </p:nvPr>
        </p:nvSpPr>
        <p:spPr/>
        <p:txBody>
          <a:bodyPr/>
          <a:lstStyle/>
          <a:p>
            <a:fld id="{FB3508C7-2FE0-4945-9CBD-863E05F850D2}" type="slidenum">
              <a:rPr lang="ja-JP" altLang="en-US" smtClean="0"/>
              <a:pPr/>
              <a:t>‹#›</a:t>
            </a:fld>
            <a:endParaRPr lang="ja-JP" altLang="en-US" dirty="0"/>
          </a:p>
        </p:txBody>
      </p:sp>
      <p:pic>
        <p:nvPicPr>
          <p:cNvPr id="5" name="図 4" descr="アイコン&#10;&#10;自動的に生成された説明">
            <a:extLst>
              <a:ext uri="{FF2B5EF4-FFF2-40B4-BE49-F238E27FC236}">
                <a16:creationId xmlns:a16="http://schemas.microsoft.com/office/drawing/2014/main" id="{78F4FF18-7773-6541-2F27-412A67C1D69E}"/>
              </a:ext>
            </a:extLst>
          </p:cNvPr>
          <p:cNvPicPr>
            <a:picLocks noChangeAspect="1"/>
          </p:cNvPicPr>
          <p:nvPr userDrawn="1"/>
        </p:nvPicPr>
        <p:blipFill>
          <a:blip r:embed="rId2"/>
          <a:stretch>
            <a:fillRect/>
          </a:stretch>
        </p:blipFill>
        <p:spPr>
          <a:xfrm>
            <a:off x="8485" y="5618597"/>
            <a:ext cx="1230784" cy="1230784"/>
          </a:xfrm>
          <a:prstGeom prst="rect">
            <a:avLst/>
          </a:prstGeom>
        </p:spPr>
      </p:pic>
    </p:spTree>
    <p:extLst>
      <p:ext uri="{BB962C8B-B14F-4D97-AF65-F5344CB8AC3E}">
        <p14:creationId xmlns:p14="http://schemas.microsoft.com/office/powerpoint/2010/main" val="1994900382"/>
      </p:ext>
    </p:extLst>
  </p:cSld>
  <p:clrMapOvr>
    <a:masterClrMapping/>
  </p:clrMapOvr>
  <p:extLst>
    <p:ext uri="{DCECCB84-F9BA-43D5-87BE-67443E8EF086}">
      <p15:sldGuideLst xmlns:p15="http://schemas.microsoft.com/office/powerpoint/2012/main">
        <p15:guide id="1" pos="3613">
          <p15:clr>
            <a:srgbClr val="FBAE40"/>
          </p15:clr>
        </p15:guide>
        <p15:guide id="2" pos="4067">
          <p15:clr>
            <a:srgbClr val="FBAE40"/>
          </p15:clr>
        </p15:guide>
        <p15:guide id="3" pos="2939" userDrawn="1">
          <p15:clr>
            <a:srgbClr val="FBAE40"/>
          </p15:clr>
        </p15:guide>
        <p15:guide id="4" pos="3301"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ブランク（サブカラー｜無彩色）">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gray">
          <a:xfrm>
            <a:off x="0" y="8619"/>
            <a:ext cx="9906000" cy="6858000"/>
          </a:xfrm>
          <a:prstGeom prst="rect">
            <a:avLst/>
          </a:prstGeom>
          <a:solidFill>
            <a:schemeClr val="accent2">
              <a:lumMod val="20000"/>
              <a:lumOff val="80000"/>
              <a:alpha val="49829"/>
            </a:schemeClr>
          </a:solidFill>
          <a:ln>
            <a:noFill/>
          </a:ln>
          <a:effectLst/>
        </p:spPr>
        <p:txBody>
          <a:bodyPr lIns="0" tIns="0" rIns="0" bIns="0" anchor="ctr">
            <a:noAutofit/>
          </a:bodyPr>
          <a:lstStyle/>
          <a:p>
            <a:endParaRPr lang="ja-JP" altLang="en-US" sz="1462" b="1" i="0">
              <a:latin typeface="Hiragino Kaku Gothic ProN W6" panose="020B0300000000000000" pitchFamily="34" charset="-128"/>
              <a:ea typeface="Hiragino Kaku Gothic ProN W6" panose="020B0300000000000000" pitchFamily="34" charset="-128"/>
            </a:endParaRPr>
          </a:p>
        </p:txBody>
      </p:sp>
      <p:sp>
        <p:nvSpPr>
          <p:cNvPr id="3" name="タイトル 2">
            <a:extLst>
              <a:ext uri="{FF2B5EF4-FFF2-40B4-BE49-F238E27FC236}">
                <a16:creationId xmlns:a16="http://schemas.microsoft.com/office/drawing/2014/main" id="{480A0A7D-BAE1-4625-B950-E4C38A13B2A2}"/>
              </a:ext>
            </a:extLst>
          </p:cNvPr>
          <p:cNvSpPr>
            <a:spLocks noGrp="1"/>
          </p:cNvSpPr>
          <p:nvPr>
            <p:ph type="title"/>
          </p:nvPr>
        </p:nvSpPr>
        <p:spPr>
          <a:xfrm>
            <a:off x="272480" y="152636"/>
            <a:ext cx="9361040" cy="396044"/>
          </a:xfrm>
          <a:prstGeom prst="rect">
            <a:avLst/>
          </a:prstGeom>
        </p:spPr>
        <p:txBody>
          <a:bodyPr/>
          <a:lstStyle>
            <a:lvl1pPr>
              <a:defRPr b="1" i="0">
                <a:latin typeface="Hiragino Kaku Gothic ProN W6" panose="020B0300000000000000" pitchFamily="34" charset="-128"/>
                <a:ea typeface="Hiragino Kaku Gothic ProN W6" panose="020B0300000000000000" pitchFamily="34" charset="-128"/>
              </a:defRPr>
            </a:lvl1pPr>
          </a:lstStyle>
          <a:p>
            <a:r>
              <a:rPr kumimoji="1" lang="ja-JP" altLang="en-US"/>
              <a:t>マスター タイトルの書式設定</a:t>
            </a:r>
          </a:p>
        </p:txBody>
      </p:sp>
      <p:sp>
        <p:nvSpPr>
          <p:cNvPr id="4" name="フッター プレースホルダー 3">
            <a:extLst>
              <a:ext uri="{FF2B5EF4-FFF2-40B4-BE49-F238E27FC236}">
                <a16:creationId xmlns:a16="http://schemas.microsoft.com/office/drawing/2014/main" id="{EB905AC4-E63C-4FC1-B2BC-9CF537226ACD}"/>
              </a:ext>
            </a:extLst>
          </p:cNvPr>
          <p:cNvSpPr>
            <a:spLocks noGrp="1"/>
          </p:cNvSpPr>
          <p:nvPr>
            <p:ph type="ftr" sz="quarter" idx="10"/>
          </p:nvPr>
        </p:nvSpPr>
        <p:spPr/>
        <p:txBody>
          <a:bodyPr/>
          <a:lstStyle/>
          <a:p>
            <a:r>
              <a:rPr lang="en-US" altLang="ja-JP"/>
              <a:t>NPO Fukushima Dialogue</a:t>
            </a:r>
            <a:endParaRPr lang="ja-JP" altLang="en-US" dirty="0"/>
          </a:p>
        </p:txBody>
      </p:sp>
      <p:sp>
        <p:nvSpPr>
          <p:cNvPr id="5" name="スライド番号プレースホルダー 4">
            <a:extLst>
              <a:ext uri="{FF2B5EF4-FFF2-40B4-BE49-F238E27FC236}">
                <a16:creationId xmlns:a16="http://schemas.microsoft.com/office/drawing/2014/main" id="{DD7AB175-7137-495A-BD7F-8CFF85DB2477}"/>
              </a:ext>
            </a:extLst>
          </p:cNvPr>
          <p:cNvSpPr>
            <a:spLocks noGrp="1"/>
          </p:cNvSpPr>
          <p:nvPr>
            <p:ph type="sldNum" sz="quarter" idx="11"/>
          </p:nvPr>
        </p:nvSpPr>
        <p:spPr/>
        <p:txBody>
          <a:bodyPr/>
          <a:lstStyle/>
          <a:p>
            <a:fld id="{FB3508C7-2FE0-4945-9CBD-863E05F850D2}" type="slidenum">
              <a:rPr lang="ja-JP" altLang="en-US" smtClean="0"/>
              <a:pPr/>
              <a:t>‹#›</a:t>
            </a:fld>
            <a:endParaRPr lang="ja-JP" altLang="en-US" dirty="0"/>
          </a:p>
        </p:txBody>
      </p:sp>
      <p:sp>
        <p:nvSpPr>
          <p:cNvPr id="2" name="AutoShape 3">
            <a:extLst>
              <a:ext uri="{FF2B5EF4-FFF2-40B4-BE49-F238E27FC236}">
                <a16:creationId xmlns:a16="http://schemas.microsoft.com/office/drawing/2014/main" id="{CBA7CD55-B5C6-4C2D-219C-F8A6094E42A9}"/>
              </a:ext>
            </a:extLst>
          </p:cNvPr>
          <p:cNvSpPr>
            <a:spLocks noChangeArrowheads="1"/>
          </p:cNvSpPr>
          <p:nvPr userDrawn="1"/>
        </p:nvSpPr>
        <p:spPr bwMode="auto">
          <a:xfrm>
            <a:off x="0" y="0"/>
            <a:ext cx="9906000" cy="6858000"/>
          </a:xfrm>
          <a:prstGeom prst="roundRect">
            <a:avLst>
              <a:gd name="adj" fmla="val 0"/>
            </a:avLst>
          </a:prstGeom>
          <a:noFill/>
          <a:ln>
            <a:noFill/>
          </a:ln>
          <a:effectLst/>
        </p:spPr>
        <p:txBody>
          <a:bodyPr wrap="square" lIns="0" tIns="0" rIns="0" bIns="0" anchor="ctr" anchorCtr="0">
            <a:noAutofit/>
          </a:bodyPr>
          <a:lstStyle/>
          <a:p>
            <a:pPr lvl="0" algn="ctr">
              <a:lnSpc>
                <a:spcPct val="110000"/>
              </a:lnSpc>
              <a:spcBef>
                <a:spcPct val="0"/>
              </a:spcBef>
              <a:spcAft>
                <a:spcPts val="600"/>
              </a:spcAft>
            </a:pPr>
            <a:endParaRPr lang="ja-JP" altLang="en-US" sz="1600" dirty="0">
              <a:solidFill>
                <a:srgbClr val="FFFFFF"/>
              </a:solidFill>
              <a:cs typeface="メイリオ" pitchFamily="50" charset="-128"/>
            </a:endParaRPr>
          </a:p>
        </p:txBody>
      </p:sp>
      <p:pic>
        <p:nvPicPr>
          <p:cNvPr id="9" name="図 8" descr="ロゴ, アイコン&#10;&#10;自動的に生成された説明">
            <a:extLst>
              <a:ext uri="{FF2B5EF4-FFF2-40B4-BE49-F238E27FC236}">
                <a16:creationId xmlns:a16="http://schemas.microsoft.com/office/drawing/2014/main" id="{49F2F9AF-0853-E436-6724-15B83E4809A0}"/>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0" y="5525850"/>
            <a:ext cx="1349388" cy="1349388"/>
          </a:xfrm>
          <a:prstGeom prst="rect">
            <a:avLst/>
          </a:prstGeom>
        </p:spPr>
      </p:pic>
    </p:spTree>
    <p:extLst>
      <p:ext uri="{BB962C8B-B14F-4D97-AF65-F5344CB8AC3E}">
        <p14:creationId xmlns:p14="http://schemas.microsoft.com/office/powerpoint/2010/main" val="45324846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3613">
          <p15:clr>
            <a:srgbClr val="FBAE40"/>
          </p15:clr>
        </p15:guide>
        <p15:guide id="2" pos="4067">
          <p15:clr>
            <a:srgbClr val="FBAE40"/>
          </p15:clr>
        </p15:guide>
        <p15:guide id="3" pos="2939" userDrawn="1">
          <p15:clr>
            <a:srgbClr val="FBAE40"/>
          </p15:clr>
        </p15:guide>
        <p15:guide id="4" pos="3301"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ブランク（サブカラー｜メイン）">
    <p:bg>
      <p:bgRef idx="1001">
        <a:schemeClr val="bg1"/>
      </p:bgRef>
    </p:bg>
    <p:spTree>
      <p:nvGrpSpPr>
        <p:cNvPr id="1" name=""/>
        <p:cNvGrpSpPr/>
        <p:nvPr/>
      </p:nvGrpSpPr>
      <p:grpSpPr>
        <a:xfrm>
          <a:off x="0" y="0"/>
          <a:ext cx="0" cy="0"/>
          <a:chOff x="0" y="0"/>
          <a:chExt cx="0" cy="0"/>
        </a:xfrm>
      </p:grpSpPr>
      <p:sp>
        <p:nvSpPr>
          <p:cNvPr id="7" name="Rectangle 6"/>
          <p:cNvSpPr>
            <a:spLocks noChangeArrowheads="1"/>
          </p:cNvSpPr>
          <p:nvPr/>
        </p:nvSpPr>
        <p:spPr bwMode="gray">
          <a:xfrm>
            <a:off x="0" y="0"/>
            <a:ext cx="9906000" cy="6858000"/>
          </a:xfrm>
          <a:prstGeom prst="rect">
            <a:avLst/>
          </a:prstGeom>
          <a:solidFill>
            <a:schemeClr val="bg2"/>
          </a:solidFill>
          <a:ln>
            <a:noFill/>
          </a:ln>
          <a:effectLst/>
        </p:spPr>
        <p:txBody>
          <a:bodyPr lIns="0" tIns="0" rIns="0" bIns="0" anchor="ctr">
            <a:noAutofit/>
          </a:bodyPr>
          <a:lstStyle/>
          <a:p>
            <a:endParaRPr lang="ja-JP" altLang="en-US" sz="1462"/>
          </a:p>
        </p:txBody>
      </p:sp>
      <p:sp>
        <p:nvSpPr>
          <p:cNvPr id="3" name="タイトル 2">
            <a:extLst>
              <a:ext uri="{FF2B5EF4-FFF2-40B4-BE49-F238E27FC236}">
                <a16:creationId xmlns:a16="http://schemas.microsoft.com/office/drawing/2014/main" id="{926B92A0-EDED-4536-9E58-2FBD4765E5B9}"/>
              </a:ext>
            </a:extLst>
          </p:cNvPr>
          <p:cNvSpPr>
            <a:spLocks noGrp="1"/>
          </p:cNvSpPr>
          <p:nvPr>
            <p:ph type="title"/>
          </p:nvPr>
        </p:nvSpPr>
        <p:spPr>
          <a:xfrm>
            <a:off x="272480" y="152636"/>
            <a:ext cx="9361040" cy="396044"/>
          </a:xfrm>
          <a:prstGeom prst="rect">
            <a:avLst/>
          </a:prstGeom>
        </p:spPr>
        <p:txBody>
          <a:bodyPr/>
          <a:lstStyle>
            <a:lvl1pPr>
              <a:defRPr>
                <a:solidFill>
                  <a:schemeClr val="tx2"/>
                </a:solidFill>
              </a:defRPr>
            </a:lvl1pPr>
          </a:lstStyle>
          <a:p>
            <a:r>
              <a:rPr kumimoji="1" lang="ja-JP" altLang="en-US"/>
              <a:t>マスター タイトルの書式設定</a:t>
            </a:r>
            <a:endParaRPr kumimoji="1" lang="ja-JP" altLang="en-US" dirty="0"/>
          </a:p>
        </p:txBody>
      </p:sp>
      <p:sp>
        <p:nvSpPr>
          <p:cNvPr id="4" name="フッター プレースホルダー 3">
            <a:extLst>
              <a:ext uri="{FF2B5EF4-FFF2-40B4-BE49-F238E27FC236}">
                <a16:creationId xmlns:a16="http://schemas.microsoft.com/office/drawing/2014/main" id="{3773A276-5A07-4C72-BB63-F049B1756F7F}"/>
              </a:ext>
            </a:extLst>
          </p:cNvPr>
          <p:cNvSpPr>
            <a:spLocks noGrp="1"/>
          </p:cNvSpPr>
          <p:nvPr>
            <p:ph type="ftr" sz="quarter" idx="10"/>
          </p:nvPr>
        </p:nvSpPr>
        <p:spPr/>
        <p:txBody>
          <a:bodyPr/>
          <a:lstStyle>
            <a:lvl1pPr>
              <a:defRPr>
                <a:solidFill>
                  <a:schemeClr val="tx2"/>
                </a:solidFill>
              </a:defRPr>
            </a:lvl1pPr>
          </a:lstStyle>
          <a:p>
            <a:r>
              <a:rPr lang="en-US" altLang="ja-JP"/>
              <a:t>NPO Fukushima Dialogue</a:t>
            </a:r>
            <a:endParaRPr lang="ja-JP" altLang="en-US" dirty="0"/>
          </a:p>
        </p:txBody>
      </p:sp>
      <p:sp>
        <p:nvSpPr>
          <p:cNvPr id="5" name="スライド番号プレースホルダー 4">
            <a:extLst>
              <a:ext uri="{FF2B5EF4-FFF2-40B4-BE49-F238E27FC236}">
                <a16:creationId xmlns:a16="http://schemas.microsoft.com/office/drawing/2014/main" id="{7C934225-B3D1-4850-857E-182D81C55F29}"/>
              </a:ext>
            </a:extLst>
          </p:cNvPr>
          <p:cNvSpPr>
            <a:spLocks noGrp="1"/>
          </p:cNvSpPr>
          <p:nvPr>
            <p:ph type="sldNum" sz="quarter" idx="11"/>
          </p:nvPr>
        </p:nvSpPr>
        <p:spPr/>
        <p:txBody>
          <a:bodyPr/>
          <a:lstStyle>
            <a:lvl1pPr>
              <a:defRPr>
                <a:solidFill>
                  <a:schemeClr val="tx2"/>
                </a:solidFill>
              </a:defRPr>
            </a:lvl1pPr>
          </a:lstStyle>
          <a:p>
            <a:fld id="{FB3508C7-2FE0-4945-9CBD-863E05F850D2}" type="slidenum">
              <a:rPr lang="ja-JP" altLang="en-US" smtClean="0"/>
              <a:pPr/>
              <a:t>‹#›</a:t>
            </a:fld>
            <a:endParaRPr lang="ja-JP" altLang="en-US" dirty="0"/>
          </a:p>
        </p:txBody>
      </p:sp>
      <p:sp>
        <p:nvSpPr>
          <p:cNvPr id="2" name="AutoShape 3">
            <a:extLst>
              <a:ext uri="{FF2B5EF4-FFF2-40B4-BE49-F238E27FC236}">
                <a16:creationId xmlns:a16="http://schemas.microsoft.com/office/drawing/2014/main" id="{BEC65B6E-A4E3-60BE-D429-895BE2D602FC}"/>
              </a:ext>
            </a:extLst>
          </p:cNvPr>
          <p:cNvSpPr>
            <a:spLocks noChangeArrowheads="1"/>
          </p:cNvSpPr>
          <p:nvPr userDrawn="1"/>
        </p:nvSpPr>
        <p:spPr bwMode="auto">
          <a:xfrm>
            <a:off x="0" y="0"/>
            <a:ext cx="9906000" cy="6858000"/>
          </a:xfrm>
          <a:prstGeom prst="roundRect">
            <a:avLst>
              <a:gd name="adj" fmla="val 0"/>
            </a:avLst>
          </a:prstGeom>
          <a:solidFill>
            <a:schemeClr val="bg2"/>
          </a:solidFill>
          <a:ln>
            <a:noFill/>
          </a:ln>
          <a:effectLst/>
        </p:spPr>
        <p:txBody>
          <a:bodyPr wrap="square" lIns="0" tIns="0" rIns="0" bIns="0" anchor="ctr" anchorCtr="0">
            <a:noAutofit/>
          </a:bodyPr>
          <a:lstStyle/>
          <a:p>
            <a:pPr lvl="0" algn="ctr">
              <a:lnSpc>
                <a:spcPct val="110000"/>
              </a:lnSpc>
              <a:spcBef>
                <a:spcPct val="0"/>
              </a:spcBef>
              <a:spcAft>
                <a:spcPts val="600"/>
              </a:spcAft>
            </a:pPr>
            <a:endParaRPr lang="ja-JP" altLang="en-US" sz="1600" dirty="0">
              <a:solidFill>
                <a:srgbClr val="FFFFFF"/>
              </a:solidFill>
              <a:cs typeface="メイリオ" pitchFamily="50" charset="-128"/>
            </a:endParaRPr>
          </a:p>
        </p:txBody>
      </p:sp>
      <p:pic>
        <p:nvPicPr>
          <p:cNvPr id="6" name="図 5" descr="ロゴ, アイコン&#10;&#10;自動的に生成された説明">
            <a:extLst>
              <a:ext uri="{FF2B5EF4-FFF2-40B4-BE49-F238E27FC236}">
                <a16:creationId xmlns:a16="http://schemas.microsoft.com/office/drawing/2014/main" id="{2F5EF3A6-430D-8C2A-E571-B3CE964A5A4A}"/>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0" y="5525850"/>
            <a:ext cx="1349388" cy="1349388"/>
          </a:xfrm>
          <a:prstGeom prst="rect">
            <a:avLst/>
          </a:prstGeom>
        </p:spPr>
      </p:pic>
    </p:spTree>
    <p:extLst>
      <p:ext uri="{BB962C8B-B14F-4D97-AF65-F5344CB8AC3E}">
        <p14:creationId xmlns:p14="http://schemas.microsoft.com/office/powerpoint/2010/main" val="54537519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3613">
          <p15:clr>
            <a:srgbClr val="FBAE40"/>
          </p15:clr>
        </p15:guide>
        <p15:guide id="2" pos="4067">
          <p15:clr>
            <a:srgbClr val="FBAE40"/>
          </p15:clr>
        </p15:guide>
        <p15:guide id="3" pos="2939" userDrawn="1">
          <p15:clr>
            <a:srgbClr val="FBAE40"/>
          </p15:clr>
        </p15:guide>
        <p15:guide id="4" pos="3301"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ブランク（メインカラー）">
    <p:bg>
      <p:bgRef idx="1001">
        <a:schemeClr val="bg1"/>
      </p:bgRef>
    </p:bg>
    <p:spTree>
      <p:nvGrpSpPr>
        <p:cNvPr id="1" name=""/>
        <p:cNvGrpSpPr/>
        <p:nvPr/>
      </p:nvGrpSpPr>
      <p:grpSpPr>
        <a:xfrm>
          <a:off x="0" y="0"/>
          <a:ext cx="0" cy="0"/>
          <a:chOff x="0" y="0"/>
          <a:chExt cx="0" cy="0"/>
        </a:xfrm>
      </p:grpSpPr>
      <p:sp>
        <p:nvSpPr>
          <p:cNvPr id="7" name="Rectangle 6"/>
          <p:cNvSpPr>
            <a:spLocks noChangeArrowheads="1"/>
          </p:cNvSpPr>
          <p:nvPr/>
        </p:nvSpPr>
        <p:spPr bwMode="gray">
          <a:xfrm>
            <a:off x="0" y="0"/>
            <a:ext cx="9906000" cy="6858000"/>
          </a:xfrm>
          <a:prstGeom prst="rect">
            <a:avLst/>
          </a:prstGeom>
          <a:solidFill>
            <a:schemeClr val="tx2"/>
          </a:solidFill>
          <a:ln>
            <a:noFill/>
          </a:ln>
          <a:effectLst/>
        </p:spPr>
        <p:txBody>
          <a:bodyPr lIns="0" tIns="0" rIns="0" bIns="0" anchor="ctr">
            <a:noAutofit/>
          </a:bodyPr>
          <a:lstStyle/>
          <a:p>
            <a:endParaRPr lang="ja-JP" altLang="en-US" sz="1462"/>
          </a:p>
        </p:txBody>
      </p:sp>
      <p:sp>
        <p:nvSpPr>
          <p:cNvPr id="3" name="タイトル 2">
            <a:extLst>
              <a:ext uri="{FF2B5EF4-FFF2-40B4-BE49-F238E27FC236}">
                <a16:creationId xmlns:a16="http://schemas.microsoft.com/office/drawing/2014/main" id="{914F7458-3811-4411-A9E0-A6A5FC4B0F7B}"/>
              </a:ext>
            </a:extLst>
          </p:cNvPr>
          <p:cNvSpPr>
            <a:spLocks noGrp="1"/>
          </p:cNvSpPr>
          <p:nvPr>
            <p:ph type="title"/>
          </p:nvPr>
        </p:nvSpPr>
        <p:spPr bwMode="gray">
          <a:xfrm>
            <a:off x="272480" y="152636"/>
            <a:ext cx="9361040" cy="396044"/>
          </a:xfrm>
          <a:prstGeom prst="rect">
            <a:avLst/>
          </a:prstGeom>
        </p:spPr>
        <p:txBody>
          <a:bodyPr/>
          <a:lstStyle>
            <a:lvl1pPr>
              <a:defRPr>
                <a:solidFill>
                  <a:schemeClr val="bg1"/>
                </a:solidFill>
              </a:defRPr>
            </a:lvl1pPr>
          </a:lstStyle>
          <a:p>
            <a:r>
              <a:rPr kumimoji="1" lang="ja-JP" altLang="en-US"/>
              <a:t>マスター タイトルの書式設定</a:t>
            </a:r>
            <a:endParaRPr kumimoji="1" lang="ja-JP" altLang="en-US" dirty="0"/>
          </a:p>
        </p:txBody>
      </p:sp>
      <p:sp>
        <p:nvSpPr>
          <p:cNvPr id="4" name="フッター プレースホルダー 3">
            <a:extLst>
              <a:ext uri="{FF2B5EF4-FFF2-40B4-BE49-F238E27FC236}">
                <a16:creationId xmlns:a16="http://schemas.microsoft.com/office/drawing/2014/main" id="{AD3B8F83-2622-4E21-9752-B2AD52695183}"/>
              </a:ext>
            </a:extLst>
          </p:cNvPr>
          <p:cNvSpPr>
            <a:spLocks noGrp="1"/>
          </p:cNvSpPr>
          <p:nvPr>
            <p:ph type="ftr" sz="quarter" idx="10"/>
          </p:nvPr>
        </p:nvSpPr>
        <p:spPr bwMode="gray"/>
        <p:txBody>
          <a:bodyPr/>
          <a:lstStyle>
            <a:lvl1pPr>
              <a:defRPr>
                <a:solidFill>
                  <a:schemeClr val="bg1"/>
                </a:solidFill>
              </a:defRPr>
            </a:lvl1pPr>
          </a:lstStyle>
          <a:p>
            <a:r>
              <a:rPr lang="en-US" altLang="ja-JP"/>
              <a:t>NPO Fukushima Dialogue</a:t>
            </a:r>
            <a:endParaRPr lang="ja-JP" altLang="en-US" dirty="0"/>
          </a:p>
        </p:txBody>
      </p:sp>
      <p:sp>
        <p:nvSpPr>
          <p:cNvPr id="5" name="スライド番号プレースホルダー 4">
            <a:extLst>
              <a:ext uri="{FF2B5EF4-FFF2-40B4-BE49-F238E27FC236}">
                <a16:creationId xmlns:a16="http://schemas.microsoft.com/office/drawing/2014/main" id="{817626CC-A741-4F6E-8DF7-50139980DCDD}"/>
              </a:ext>
            </a:extLst>
          </p:cNvPr>
          <p:cNvSpPr>
            <a:spLocks noGrp="1"/>
          </p:cNvSpPr>
          <p:nvPr>
            <p:ph type="sldNum" sz="quarter" idx="11"/>
          </p:nvPr>
        </p:nvSpPr>
        <p:spPr bwMode="gray"/>
        <p:txBody>
          <a:bodyPr/>
          <a:lstStyle>
            <a:lvl1pPr>
              <a:defRPr>
                <a:solidFill>
                  <a:schemeClr val="bg1"/>
                </a:solidFill>
              </a:defRPr>
            </a:lvl1pPr>
          </a:lstStyle>
          <a:p>
            <a:fld id="{FB3508C7-2FE0-4945-9CBD-863E05F850D2}" type="slidenum">
              <a:rPr lang="ja-JP" altLang="en-US" smtClean="0"/>
              <a:pPr/>
              <a:t>‹#›</a:t>
            </a:fld>
            <a:endParaRPr lang="ja-JP" altLang="en-US" dirty="0"/>
          </a:p>
        </p:txBody>
      </p:sp>
      <p:sp>
        <p:nvSpPr>
          <p:cNvPr id="2" name="AutoShape 3">
            <a:extLst>
              <a:ext uri="{FF2B5EF4-FFF2-40B4-BE49-F238E27FC236}">
                <a16:creationId xmlns:a16="http://schemas.microsoft.com/office/drawing/2014/main" id="{1175A727-5820-625D-46E4-7F80D22EFD5B}"/>
              </a:ext>
            </a:extLst>
          </p:cNvPr>
          <p:cNvSpPr>
            <a:spLocks noChangeArrowheads="1"/>
          </p:cNvSpPr>
          <p:nvPr userDrawn="1"/>
        </p:nvSpPr>
        <p:spPr bwMode="auto">
          <a:xfrm>
            <a:off x="0" y="0"/>
            <a:ext cx="9906000" cy="6858000"/>
          </a:xfrm>
          <a:prstGeom prst="roundRect">
            <a:avLst>
              <a:gd name="adj" fmla="val 0"/>
            </a:avLst>
          </a:prstGeom>
          <a:solidFill>
            <a:schemeClr val="tx2"/>
          </a:solidFill>
          <a:ln>
            <a:noFill/>
          </a:ln>
          <a:effectLst/>
        </p:spPr>
        <p:txBody>
          <a:bodyPr wrap="square" lIns="0" tIns="0" rIns="0" bIns="0" anchor="ctr" anchorCtr="0">
            <a:noAutofit/>
          </a:bodyPr>
          <a:lstStyle/>
          <a:p>
            <a:pPr lvl="0" algn="ctr">
              <a:lnSpc>
                <a:spcPct val="110000"/>
              </a:lnSpc>
              <a:spcBef>
                <a:spcPct val="0"/>
              </a:spcBef>
              <a:spcAft>
                <a:spcPts val="600"/>
              </a:spcAft>
            </a:pPr>
            <a:endParaRPr lang="ja-JP" altLang="en-US" sz="1600" dirty="0">
              <a:solidFill>
                <a:srgbClr val="FFFFFF"/>
              </a:solidFill>
              <a:cs typeface="メイリオ" pitchFamily="50" charset="-128"/>
            </a:endParaRPr>
          </a:p>
        </p:txBody>
      </p:sp>
    </p:spTree>
    <p:extLst>
      <p:ext uri="{BB962C8B-B14F-4D97-AF65-F5344CB8AC3E}">
        <p14:creationId xmlns:p14="http://schemas.microsoft.com/office/powerpoint/2010/main" val="97854056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3613">
          <p15:clr>
            <a:srgbClr val="FBAE40"/>
          </p15:clr>
        </p15:guide>
        <p15:guide id="2" pos="4067">
          <p15:clr>
            <a:srgbClr val="FBAE40"/>
          </p15:clr>
        </p15:guide>
        <p15:guide id="3" pos="2939" userDrawn="1">
          <p15:clr>
            <a:srgbClr val="FBAE40"/>
          </p15:clr>
        </p15:guide>
        <p15:guide id="4" pos="3301"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ブランク（無彩色）">
    <p:bg>
      <p:bgRef idx="1001">
        <a:schemeClr val="bg1"/>
      </p:bgRef>
    </p:bg>
    <p:spTree>
      <p:nvGrpSpPr>
        <p:cNvPr id="1" name=""/>
        <p:cNvGrpSpPr/>
        <p:nvPr/>
      </p:nvGrpSpPr>
      <p:grpSpPr>
        <a:xfrm>
          <a:off x="0" y="0"/>
          <a:ext cx="0" cy="0"/>
          <a:chOff x="0" y="0"/>
          <a:chExt cx="0" cy="0"/>
        </a:xfrm>
      </p:grpSpPr>
      <p:sp>
        <p:nvSpPr>
          <p:cNvPr id="7" name="Rectangle 6"/>
          <p:cNvSpPr>
            <a:spLocks noChangeArrowheads="1"/>
          </p:cNvSpPr>
          <p:nvPr/>
        </p:nvSpPr>
        <p:spPr bwMode="gray">
          <a:xfrm>
            <a:off x="0" y="0"/>
            <a:ext cx="9906000" cy="6858000"/>
          </a:xfrm>
          <a:prstGeom prst="rect">
            <a:avLst/>
          </a:prstGeom>
          <a:solidFill>
            <a:schemeClr val="tx1"/>
          </a:solidFill>
          <a:ln>
            <a:noFill/>
          </a:ln>
          <a:effectLst/>
        </p:spPr>
        <p:txBody>
          <a:bodyPr lIns="0" tIns="0" rIns="0" bIns="0" anchor="ctr">
            <a:noAutofit/>
          </a:bodyPr>
          <a:lstStyle/>
          <a:p>
            <a:endParaRPr lang="ja-JP" altLang="en-US" sz="1462"/>
          </a:p>
        </p:txBody>
      </p:sp>
      <p:sp>
        <p:nvSpPr>
          <p:cNvPr id="3" name="フッター プレースホルダー 2">
            <a:extLst>
              <a:ext uri="{FF2B5EF4-FFF2-40B4-BE49-F238E27FC236}">
                <a16:creationId xmlns:a16="http://schemas.microsoft.com/office/drawing/2014/main" id="{45C10651-325F-4FB9-A135-70BFA6055CC7}"/>
              </a:ext>
            </a:extLst>
          </p:cNvPr>
          <p:cNvSpPr>
            <a:spLocks noGrp="1"/>
          </p:cNvSpPr>
          <p:nvPr>
            <p:ph type="ftr" sz="quarter" idx="10"/>
          </p:nvPr>
        </p:nvSpPr>
        <p:spPr bwMode="gray"/>
        <p:txBody>
          <a:bodyPr/>
          <a:lstStyle>
            <a:lvl1pPr>
              <a:defRPr>
                <a:solidFill>
                  <a:schemeClr val="bg1"/>
                </a:solidFill>
              </a:defRPr>
            </a:lvl1pPr>
          </a:lstStyle>
          <a:p>
            <a:r>
              <a:rPr lang="en-US" altLang="ja-JP"/>
              <a:t>NPO Fukushima Dialogue</a:t>
            </a:r>
            <a:endParaRPr lang="ja-JP" altLang="en-US" dirty="0"/>
          </a:p>
        </p:txBody>
      </p:sp>
      <p:sp>
        <p:nvSpPr>
          <p:cNvPr id="4" name="スライド番号プレースホルダー 3">
            <a:extLst>
              <a:ext uri="{FF2B5EF4-FFF2-40B4-BE49-F238E27FC236}">
                <a16:creationId xmlns:a16="http://schemas.microsoft.com/office/drawing/2014/main" id="{3C4AB77E-F94E-4A0E-B493-C443A1D33A5C}"/>
              </a:ext>
            </a:extLst>
          </p:cNvPr>
          <p:cNvSpPr>
            <a:spLocks noGrp="1"/>
          </p:cNvSpPr>
          <p:nvPr>
            <p:ph type="sldNum" sz="quarter" idx="11"/>
          </p:nvPr>
        </p:nvSpPr>
        <p:spPr bwMode="gray"/>
        <p:txBody>
          <a:bodyPr/>
          <a:lstStyle>
            <a:lvl1pPr>
              <a:defRPr>
                <a:solidFill>
                  <a:schemeClr val="bg1"/>
                </a:solidFill>
              </a:defRPr>
            </a:lvl1pPr>
          </a:lstStyle>
          <a:p>
            <a:fld id="{FB3508C7-2FE0-4945-9CBD-863E05F850D2}" type="slidenum">
              <a:rPr lang="ja-JP" altLang="en-US" smtClean="0"/>
              <a:pPr/>
              <a:t>‹#›</a:t>
            </a:fld>
            <a:endParaRPr lang="ja-JP" altLang="en-US" dirty="0"/>
          </a:p>
        </p:txBody>
      </p:sp>
      <p:sp>
        <p:nvSpPr>
          <p:cNvPr id="5" name="タイトル 4">
            <a:extLst>
              <a:ext uri="{FF2B5EF4-FFF2-40B4-BE49-F238E27FC236}">
                <a16:creationId xmlns:a16="http://schemas.microsoft.com/office/drawing/2014/main" id="{C8D07CF8-40DD-4A95-8FC1-F5D0A8B7353E}"/>
              </a:ext>
            </a:extLst>
          </p:cNvPr>
          <p:cNvSpPr>
            <a:spLocks noGrp="1"/>
          </p:cNvSpPr>
          <p:nvPr>
            <p:ph type="title"/>
          </p:nvPr>
        </p:nvSpPr>
        <p:spPr bwMode="gray">
          <a:xfrm>
            <a:off x="272480" y="152636"/>
            <a:ext cx="9361040" cy="396044"/>
          </a:xfrm>
          <a:prstGeom prst="rect">
            <a:avLst/>
          </a:prstGeom>
        </p:spPr>
        <p:txBody>
          <a:bodyPr/>
          <a:lstStyle>
            <a:lvl1pPr>
              <a:defRPr>
                <a:solidFill>
                  <a:schemeClr val="bg1"/>
                </a:solidFill>
              </a:defRPr>
            </a:lvl1pPr>
          </a:lstStyle>
          <a:p>
            <a:r>
              <a:rPr kumimoji="1" lang="ja-JP" altLang="en-US"/>
              <a:t>マスター タイトルの書式設定</a:t>
            </a:r>
            <a:endParaRPr kumimoji="1" lang="ja-JP" altLang="en-US" dirty="0"/>
          </a:p>
        </p:txBody>
      </p:sp>
      <p:sp>
        <p:nvSpPr>
          <p:cNvPr id="2" name="AutoShape 3">
            <a:extLst>
              <a:ext uri="{FF2B5EF4-FFF2-40B4-BE49-F238E27FC236}">
                <a16:creationId xmlns:a16="http://schemas.microsoft.com/office/drawing/2014/main" id="{C97A2222-3E4E-B622-F8E4-93AAEED6F841}"/>
              </a:ext>
            </a:extLst>
          </p:cNvPr>
          <p:cNvSpPr>
            <a:spLocks noChangeArrowheads="1"/>
          </p:cNvSpPr>
          <p:nvPr userDrawn="1"/>
        </p:nvSpPr>
        <p:spPr bwMode="auto">
          <a:xfrm>
            <a:off x="0" y="0"/>
            <a:ext cx="9906000" cy="6858000"/>
          </a:xfrm>
          <a:prstGeom prst="roundRect">
            <a:avLst>
              <a:gd name="adj" fmla="val 0"/>
            </a:avLst>
          </a:prstGeom>
          <a:solidFill>
            <a:schemeClr val="tx1"/>
          </a:solidFill>
          <a:ln>
            <a:noFill/>
          </a:ln>
          <a:effectLst/>
        </p:spPr>
        <p:txBody>
          <a:bodyPr wrap="square" lIns="0" tIns="0" rIns="0" bIns="0" anchor="ctr" anchorCtr="0">
            <a:noAutofit/>
          </a:bodyPr>
          <a:lstStyle/>
          <a:p>
            <a:pPr lvl="0" algn="ctr">
              <a:lnSpc>
                <a:spcPct val="110000"/>
              </a:lnSpc>
              <a:spcBef>
                <a:spcPct val="0"/>
              </a:spcBef>
              <a:spcAft>
                <a:spcPts val="600"/>
              </a:spcAft>
            </a:pPr>
            <a:endParaRPr lang="ja-JP" altLang="en-US" sz="1600" dirty="0">
              <a:solidFill>
                <a:srgbClr val="FFFFFF"/>
              </a:solidFill>
              <a:cs typeface="メイリオ" pitchFamily="50" charset="-128"/>
            </a:endParaRPr>
          </a:p>
        </p:txBody>
      </p:sp>
    </p:spTree>
    <p:extLst>
      <p:ext uri="{BB962C8B-B14F-4D97-AF65-F5344CB8AC3E}">
        <p14:creationId xmlns:p14="http://schemas.microsoft.com/office/powerpoint/2010/main" val="331104609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3613">
          <p15:clr>
            <a:srgbClr val="FBAE40"/>
          </p15:clr>
        </p15:guide>
        <p15:guide id="2" pos="4067">
          <p15:clr>
            <a:srgbClr val="FBAE40"/>
          </p15:clr>
        </p15:guide>
        <p15:guide id="3" pos="2939" userDrawn="1">
          <p15:clr>
            <a:srgbClr val="FBAE40"/>
          </p15:clr>
        </p15:guide>
        <p15:guide id="4" pos="3301"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ブランク（ブラック）">
    <p:bg>
      <p:bgRef idx="1001">
        <a:schemeClr val="bg1"/>
      </p:bgRef>
    </p:bg>
    <p:spTree>
      <p:nvGrpSpPr>
        <p:cNvPr id="1" name=""/>
        <p:cNvGrpSpPr/>
        <p:nvPr/>
      </p:nvGrpSpPr>
      <p:grpSpPr>
        <a:xfrm>
          <a:off x="0" y="0"/>
          <a:ext cx="0" cy="0"/>
          <a:chOff x="0" y="0"/>
          <a:chExt cx="0" cy="0"/>
        </a:xfrm>
      </p:grpSpPr>
      <p:sp>
        <p:nvSpPr>
          <p:cNvPr id="7" name="Rectangle 6"/>
          <p:cNvSpPr>
            <a:spLocks noChangeArrowheads="1"/>
          </p:cNvSpPr>
          <p:nvPr/>
        </p:nvSpPr>
        <p:spPr bwMode="gray">
          <a:xfrm>
            <a:off x="0" y="0"/>
            <a:ext cx="9906000" cy="6858000"/>
          </a:xfrm>
          <a:prstGeom prst="rect">
            <a:avLst/>
          </a:prstGeom>
          <a:solidFill>
            <a:srgbClr val="000000"/>
          </a:solidFill>
          <a:ln>
            <a:noFill/>
          </a:ln>
          <a:effectLst/>
        </p:spPr>
        <p:txBody>
          <a:bodyPr lIns="0" tIns="0" rIns="0" bIns="0" anchor="ctr">
            <a:noAutofit/>
          </a:bodyPr>
          <a:lstStyle/>
          <a:p>
            <a:endParaRPr lang="ja-JP" altLang="en-US" sz="1462"/>
          </a:p>
        </p:txBody>
      </p:sp>
      <p:sp>
        <p:nvSpPr>
          <p:cNvPr id="3" name="タイトル 2">
            <a:extLst>
              <a:ext uri="{FF2B5EF4-FFF2-40B4-BE49-F238E27FC236}">
                <a16:creationId xmlns:a16="http://schemas.microsoft.com/office/drawing/2014/main" id="{43E49A9F-23EA-4411-8ADD-28B41C64627B}"/>
              </a:ext>
            </a:extLst>
          </p:cNvPr>
          <p:cNvSpPr>
            <a:spLocks noGrp="1"/>
          </p:cNvSpPr>
          <p:nvPr>
            <p:ph type="title"/>
          </p:nvPr>
        </p:nvSpPr>
        <p:spPr bwMode="gray">
          <a:xfrm>
            <a:off x="272480" y="152636"/>
            <a:ext cx="9361040" cy="396044"/>
          </a:xfrm>
          <a:prstGeom prst="rect">
            <a:avLst/>
          </a:prstGeom>
        </p:spPr>
        <p:txBody>
          <a:bodyPr/>
          <a:lstStyle>
            <a:lvl1pPr>
              <a:defRPr>
                <a:solidFill>
                  <a:schemeClr val="bg1"/>
                </a:solidFill>
              </a:defRPr>
            </a:lvl1pPr>
          </a:lstStyle>
          <a:p>
            <a:r>
              <a:rPr kumimoji="1" lang="ja-JP" altLang="en-US"/>
              <a:t>マスター タイトルの書式設定</a:t>
            </a:r>
            <a:endParaRPr kumimoji="1" lang="ja-JP" altLang="en-US" dirty="0"/>
          </a:p>
        </p:txBody>
      </p:sp>
      <p:sp>
        <p:nvSpPr>
          <p:cNvPr id="4" name="フッター プレースホルダー 3">
            <a:extLst>
              <a:ext uri="{FF2B5EF4-FFF2-40B4-BE49-F238E27FC236}">
                <a16:creationId xmlns:a16="http://schemas.microsoft.com/office/drawing/2014/main" id="{26C5FE16-A2DE-473F-AC61-49592F55CE9B}"/>
              </a:ext>
            </a:extLst>
          </p:cNvPr>
          <p:cNvSpPr>
            <a:spLocks noGrp="1"/>
          </p:cNvSpPr>
          <p:nvPr>
            <p:ph type="ftr" sz="quarter" idx="10"/>
          </p:nvPr>
        </p:nvSpPr>
        <p:spPr bwMode="gray"/>
        <p:txBody>
          <a:bodyPr/>
          <a:lstStyle>
            <a:lvl1pPr>
              <a:defRPr>
                <a:solidFill>
                  <a:schemeClr val="bg1"/>
                </a:solidFill>
              </a:defRPr>
            </a:lvl1pPr>
          </a:lstStyle>
          <a:p>
            <a:r>
              <a:rPr lang="en-US" altLang="ja-JP"/>
              <a:t>NPO Fukushima Dialogue</a:t>
            </a:r>
            <a:endParaRPr lang="ja-JP" altLang="en-US" dirty="0"/>
          </a:p>
        </p:txBody>
      </p:sp>
      <p:sp>
        <p:nvSpPr>
          <p:cNvPr id="5" name="スライド番号プレースホルダー 4">
            <a:extLst>
              <a:ext uri="{FF2B5EF4-FFF2-40B4-BE49-F238E27FC236}">
                <a16:creationId xmlns:a16="http://schemas.microsoft.com/office/drawing/2014/main" id="{9F4B76CF-DE85-4A94-8D19-AFDF758ED333}"/>
              </a:ext>
            </a:extLst>
          </p:cNvPr>
          <p:cNvSpPr>
            <a:spLocks noGrp="1"/>
          </p:cNvSpPr>
          <p:nvPr>
            <p:ph type="sldNum" sz="quarter" idx="11"/>
          </p:nvPr>
        </p:nvSpPr>
        <p:spPr bwMode="gray"/>
        <p:txBody>
          <a:bodyPr/>
          <a:lstStyle>
            <a:lvl1pPr>
              <a:defRPr>
                <a:solidFill>
                  <a:schemeClr val="bg1"/>
                </a:solidFill>
              </a:defRPr>
            </a:lvl1pPr>
          </a:lstStyle>
          <a:p>
            <a:fld id="{FB3508C7-2FE0-4945-9CBD-863E05F850D2}" type="slidenum">
              <a:rPr lang="ja-JP" altLang="en-US" smtClean="0"/>
              <a:pPr/>
              <a:t>‹#›</a:t>
            </a:fld>
            <a:endParaRPr lang="ja-JP" altLang="en-US" dirty="0"/>
          </a:p>
        </p:txBody>
      </p:sp>
      <p:sp>
        <p:nvSpPr>
          <p:cNvPr id="2" name="AutoShape 3">
            <a:extLst>
              <a:ext uri="{FF2B5EF4-FFF2-40B4-BE49-F238E27FC236}">
                <a16:creationId xmlns:a16="http://schemas.microsoft.com/office/drawing/2014/main" id="{C052CED6-C9CA-99E9-8DF0-0AD7AF1CC698}"/>
              </a:ext>
            </a:extLst>
          </p:cNvPr>
          <p:cNvSpPr>
            <a:spLocks noChangeArrowheads="1"/>
          </p:cNvSpPr>
          <p:nvPr userDrawn="1"/>
        </p:nvSpPr>
        <p:spPr bwMode="auto">
          <a:xfrm>
            <a:off x="0" y="0"/>
            <a:ext cx="9906000" cy="6858000"/>
          </a:xfrm>
          <a:prstGeom prst="roundRect">
            <a:avLst>
              <a:gd name="adj" fmla="val 0"/>
            </a:avLst>
          </a:prstGeom>
          <a:solidFill>
            <a:srgbClr val="000000"/>
          </a:solidFill>
          <a:ln>
            <a:noFill/>
          </a:ln>
          <a:effectLst/>
        </p:spPr>
        <p:txBody>
          <a:bodyPr wrap="square" lIns="0" tIns="0" rIns="0" bIns="0" anchor="ctr" anchorCtr="0">
            <a:noAutofit/>
          </a:bodyPr>
          <a:lstStyle/>
          <a:p>
            <a:pPr lvl="0" algn="ctr">
              <a:lnSpc>
                <a:spcPct val="110000"/>
              </a:lnSpc>
              <a:spcBef>
                <a:spcPct val="0"/>
              </a:spcBef>
              <a:spcAft>
                <a:spcPts val="600"/>
              </a:spcAft>
            </a:pPr>
            <a:endParaRPr lang="ja-JP" altLang="en-US" sz="1600" dirty="0">
              <a:solidFill>
                <a:srgbClr val="FFFFFF"/>
              </a:solidFill>
              <a:cs typeface="メイリオ" pitchFamily="50" charset="-128"/>
            </a:endParaRPr>
          </a:p>
        </p:txBody>
      </p:sp>
    </p:spTree>
    <p:extLst>
      <p:ext uri="{BB962C8B-B14F-4D97-AF65-F5344CB8AC3E}">
        <p14:creationId xmlns:p14="http://schemas.microsoft.com/office/powerpoint/2010/main" val="175052150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3613">
          <p15:clr>
            <a:srgbClr val="FBAE40"/>
          </p15:clr>
        </p15:guide>
        <p15:guide id="2" pos="4067">
          <p15:clr>
            <a:srgbClr val="FBAE40"/>
          </p15:clr>
        </p15:guide>
        <p15:guide id="3" pos="2939" userDrawn="1">
          <p15:clr>
            <a:srgbClr val="FBAE40"/>
          </p15:clr>
        </p15:guide>
        <p15:guide id="4" pos="3301"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裏表紙">
    <p:spTree>
      <p:nvGrpSpPr>
        <p:cNvPr id="1" name=""/>
        <p:cNvGrpSpPr/>
        <p:nvPr/>
      </p:nvGrpSpPr>
      <p:grpSpPr>
        <a:xfrm>
          <a:off x="0" y="0"/>
          <a:ext cx="0" cy="0"/>
          <a:chOff x="0" y="0"/>
          <a:chExt cx="0" cy="0"/>
        </a:xfrm>
      </p:grpSpPr>
      <p:sp>
        <p:nvSpPr>
          <p:cNvPr id="9" name="Rectangle 6">
            <a:extLst>
              <a:ext uri="{FF2B5EF4-FFF2-40B4-BE49-F238E27FC236}">
                <a16:creationId xmlns:a16="http://schemas.microsoft.com/office/drawing/2014/main" id="{06F3A714-952D-4B82-9300-94D328F5BEB6}"/>
              </a:ext>
            </a:extLst>
          </p:cNvPr>
          <p:cNvSpPr>
            <a:spLocks noChangeArrowheads="1"/>
          </p:cNvSpPr>
          <p:nvPr/>
        </p:nvSpPr>
        <p:spPr bwMode="gray">
          <a:xfrm>
            <a:off x="0" y="0"/>
            <a:ext cx="9906000" cy="6858000"/>
          </a:xfrm>
          <a:prstGeom prst="rect">
            <a:avLst/>
          </a:prstGeom>
          <a:solidFill>
            <a:schemeClr val="tx2"/>
          </a:solidFill>
          <a:ln>
            <a:noFill/>
          </a:ln>
          <a:effectLst/>
        </p:spPr>
        <p:txBody>
          <a:bodyPr lIns="0" tIns="0" rIns="0" bIns="0" anchor="ctr">
            <a:noAutofit/>
          </a:bodyPr>
          <a:lstStyle/>
          <a:p>
            <a:endParaRPr lang="ja-JP" altLang="en-US" sz="1462"/>
          </a:p>
        </p:txBody>
      </p:sp>
      <p:sp>
        <p:nvSpPr>
          <p:cNvPr id="4" name="フッター プレースホルダー 3">
            <a:extLst>
              <a:ext uri="{FF2B5EF4-FFF2-40B4-BE49-F238E27FC236}">
                <a16:creationId xmlns:a16="http://schemas.microsoft.com/office/drawing/2014/main" id="{ABC2F38E-115D-473A-AA13-8CACDAC40710}"/>
              </a:ext>
            </a:extLst>
          </p:cNvPr>
          <p:cNvSpPr>
            <a:spLocks noGrp="1"/>
          </p:cNvSpPr>
          <p:nvPr>
            <p:ph type="ftr" sz="quarter" idx="10"/>
          </p:nvPr>
        </p:nvSpPr>
        <p:spPr bwMode="gray"/>
        <p:txBody>
          <a:bodyPr/>
          <a:lstStyle>
            <a:lvl1pPr>
              <a:defRPr>
                <a:solidFill>
                  <a:schemeClr val="tx1">
                    <a:alpha val="0"/>
                  </a:schemeClr>
                </a:solidFill>
              </a:defRPr>
            </a:lvl1pPr>
          </a:lstStyle>
          <a:p>
            <a:r>
              <a:rPr lang="en-US" altLang="ja-JP"/>
              <a:t>NPO Fukushima Dialogue</a:t>
            </a:r>
            <a:endParaRPr lang="ja-JP" altLang="en-US" dirty="0"/>
          </a:p>
        </p:txBody>
      </p:sp>
      <p:sp>
        <p:nvSpPr>
          <p:cNvPr id="8" name="スライド番号プレースホルダー 7">
            <a:extLst>
              <a:ext uri="{FF2B5EF4-FFF2-40B4-BE49-F238E27FC236}">
                <a16:creationId xmlns:a16="http://schemas.microsoft.com/office/drawing/2014/main" id="{49F1AAF4-136B-49B5-8509-D8D6F5305E14}"/>
              </a:ext>
            </a:extLst>
          </p:cNvPr>
          <p:cNvSpPr>
            <a:spLocks noGrp="1"/>
          </p:cNvSpPr>
          <p:nvPr>
            <p:ph type="sldNum" sz="quarter" idx="11"/>
          </p:nvPr>
        </p:nvSpPr>
        <p:spPr bwMode="gray"/>
        <p:txBody>
          <a:bodyPr/>
          <a:lstStyle>
            <a:lvl1pPr>
              <a:defRPr>
                <a:solidFill>
                  <a:schemeClr val="tx1">
                    <a:alpha val="0"/>
                  </a:schemeClr>
                </a:solidFill>
              </a:defRPr>
            </a:lvl1pPr>
          </a:lstStyle>
          <a:p>
            <a:fld id="{FB3508C7-2FE0-4945-9CBD-863E05F850D2}" type="slidenum">
              <a:rPr lang="ja-JP" altLang="en-US" smtClean="0"/>
              <a:pPr/>
              <a:t>‹#›</a:t>
            </a:fld>
            <a:endParaRPr lang="ja-JP" altLang="en-US" dirty="0"/>
          </a:p>
        </p:txBody>
      </p:sp>
      <p:sp>
        <p:nvSpPr>
          <p:cNvPr id="2" name="タイトル 1"/>
          <p:cNvSpPr>
            <a:spLocks noGrp="1"/>
          </p:cNvSpPr>
          <p:nvPr>
            <p:ph type="ctrTitle"/>
          </p:nvPr>
        </p:nvSpPr>
        <p:spPr bwMode="gray">
          <a:xfrm>
            <a:off x="711809" y="3085888"/>
            <a:ext cx="8482383" cy="550151"/>
          </a:xfrm>
          <a:prstGeom prst="rect">
            <a:avLst/>
          </a:prstGeom>
        </p:spPr>
        <p:txBody>
          <a:bodyPr wrap="square" anchor="t" anchorCtr="0">
            <a:spAutoFit/>
          </a:bodyPr>
          <a:lstStyle>
            <a:lvl1pPr algn="ctr">
              <a:lnSpc>
                <a:spcPct val="110000"/>
              </a:lnSpc>
              <a:defRPr sz="3250" b="1">
                <a:solidFill>
                  <a:schemeClr val="bg1"/>
                </a:solidFill>
              </a:defRPr>
            </a:lvl1pPr>
          </a:lstStyle>
          <a:p>
            <a:r>
              <a:rPr kumimoji="1" lang="ja-JP" altLang="en-US"/>
              <a:t>マスター タイトルの書式設定</a:t>
            </a:r>
            <a:endParaRPr kumimoji="1" lang="ja-JP" altLang="en-US" dirty="0"/>
          </a:p>
        </p:txBody>
      </p:sp>
      <p:sp>
        <p:nvSpPr>
          <p:cNvPr id="6" name="直角三角形 5">
            <a:extLst>
              <a:ext uri="{FF2B5EF4-FFF2-40B4-BE49-F238E27FC236}">
                <a16:creationId xmlns:a16="http://schemas.microsoft.com/office/drawing/2014/main" id="{52FC0CF8-3490-445C-AAD8-397B8EBA657E}"/>
              </a:ext>
            </a:extLst>
          </p:cNvPr>
          <p:cNvSpPr>
            <a:spLocks noChangeAspect="1"/>
          </p:cNvSpPr>
          <p:nvPr/>
        </p:nvSpPr>
        <p:spPr bwMode="gray">
          <a:xfrm flipV="1">
            <a:off x="0" y="0"/>
            <a:ext cx="672750" cy="828000"/>
          </a:xfrm>
          <a:prstGeom prst="rtTriangle">
            <a:avLst/>
          </a:prstGeom>
          <a:solidFill>
            <a:schemeClr val="bg1"/>
          </a:solidFill>
          <a:ln>
            <a:noFill/>
          </a:ln>
          <a:effectLst/>
        </p:spPr>
        <p:txBody>
          <a:bodyPr lIns="0" tIns="0" rIns="0" bIns="0" rtlCol="0" anchor="ctr">
            <a:noAutofit/>
          </a:bodyPr>
          <a:lstStyle/>
          <a:p>
            <a:pPr algn="just">
              <a:lnSpc>
                <a:spcPct val="140000"/>
              </a:lnSpc>
              <a:spcBef>
                <a:spcPct val="0"/>
              </a:spcBef>
              <a:spcAft>
                <a:spcPts val="488"/>
              </a:spcAft>
            </a:pPr>
            <a:endParaRPr kumimoji="1" lang="ja-JP" altLang="en-US" sz="1300" dirty="0">
              <a:solidFill>
                <a:srgbClr val="4D4D4D"/>
              </a:solidFill>
              <a:latin typeface="メイリオ" pitchFamily="50" charset="-128"/>
              <a:ea typeface="メイリオ" pitchFamily="50" charset="-128"/>
              <a:cs typeface="メイリオ" pitchFamily="50" charset="-128"/>
            </a:endParaRPr>
          </a:p>
        </p:txBody>
      </p:sp>
      <p:sp>
        <p:nvSpPr>
          <p:cNvPr id="7" name="直角三角形 6">
            <a:extLst>
              <a:ext uri="{FF2B5EF4-FFF2-40B4-BE49-F238E27FC236}">
                <a16:creationId xmlns:a16="http://schemas.microsoft.com/office/drawing/2014/main" id="{744DC4E6-6F7C-47AB-8546-70F237955C94}"/>
              </a:ext>
            </a:extLst>
          </p:cNvPr>
          <p:cNvSpPr>
            <a:spLocks noChangeAspect="1"/>
          </p:cNvSpPr>
          <p:nvPr/>
        </p:nvSpPr>
        <p:spPr bwMode="gray">
          <a:xfrm flipH="1">
            <a:off x="9233250" y="6030000"/>
            <a:ext cx="672750" cy="828000"/>
          </a:xfrm>
          <a:prstGeom prst="rtTriangle">
            <a:avLst/>
          </a:prstGeom>
          <a:solidFill>
            <a:schemeClr val="bg1"/>
          </a:solidFill>
          <a:ln>
            <a:noFill/>
          </a:ln>
          <a:effectLst/>
        </p:spPr>
        <p:txBody>
          <a:bodyPr lIns="0" tIns="0" rIns="0" bIns="0" rtlCol="0" anchor="ctr">
            <a:noAutofit/>
          </a:bodyPr>
          <a:lstStyle/>
          <a:p>
            <a:pPr algn="just">
              <a:lnSpc>
                <a:spcPct val="140000"/>
              </a:lnSpc>
              <a:spcBef>
                <a:spcPct val="0"/>
              </a:spcBef>
              <a:spcAft>
                <a:spcPts val="488"/>
              </a:spcAft>
            </a:pPr>
            <a:endParaRPr kumimoji="1" lang="ja-JP" altLang="en-US" sz="1300" dirty="0">
              <a:solidFill>
                <a:srgbClr val="4D4D4D"/>
              </a:solidFill>
              <a:latin typeface="メイリオ" pitchFamily="50" charset="-128"/>
              <a:ea typeface="メイリオ" pitchFamily="50" charset="-128"/>
              <a:cs typeface="メイリオ" pitchFamily="50" charset="-128"/>
            </a:endParaRPr>
          </a:p>
        </p:txBody>
      </p:sp>
      <p:sp>
        <p:nvSpPr>
          <p:cNvPr id="3" name="AutoShape 3">
            <a:extLst>
              <a:ext uri="{FF2B5EF4-FFF2-40B4-BE49-F238E27FC236}">
                <a16:creationId xmlns:a16="http://schemas.microsoft.com/office/drawing/2014/main" id="{B7234B96-F627-120E-C06D-3196798EC111}"/>
              </a:ext>
            </a:extLst>
          </p:cNvPr>
          <p:cNvSpPr>
            <a:spLocks noChangeArrowheads="1"/>
          </p:cNvSpPr>
          <p:nvPr userDrawn="1"/>
        </p:nvSpPr>
        <p:spPr bwMode="auto">
          <a:xfrm>
            <a:off x="0" y="0"/>
            <a:ext cx="9906000" cy="6858000"/>
          </a:xfrm>
          <a:prstGeom prst="roundRect">
            <a:avLst>
              <a:gd name="adj" fmla="val 0"/>
            </a:avLst>
          </a:prstGeom>
          <a:solidFill>
            <a:schemeClr val="tx2"/>
          </a:solidFill>
          <a:ln>
            <a:noFill/>
          </a:ln>
          <a:effectLst/>
        </p:spPr>
        <p:txBody>
          <a:bodyPr wrap="square" lIns="0" tIns="0" rIns="0" bIns="0" anchor="ctr" anchorCtr="0">
            <a:noAutofit/>
          </a:bodyPr>
          <a:lstStyle/>
          <a:p>
            <a:pPr lvl="0" algn="ctr">
              <a:lnSpc>
                <a:spcPct val="110000"/>
              </a:lnSpc>
              <a:spcBef>
                <a:spcPct val="0"/>
              </a:spcBef>
              <a:spcAft>
                <a:spcPts val="600"/>
              </a:spcAft>
            </a:pPr>
            <a:endParaRPr lang="ja-JP" altLang="en-US" sz="1600" dirty="0">
              <a:solidFill>
                <a:srgbClr val="FFFFFF"/>
              </a:solidFill>
              <a:cs typeface="メイリオ" pitchFamily="50" charset="-128"/>
            </a:endParaRPr>
          </a:p>
        </p:txBody>
      </p:sp>
      <p:sp>
        <p:nvSpPr>
          <p:cNvPr id="5" name="直角三角形 4">
            <a:extLst>
              <a:ext uri="{FF2B5EF4-FFF2-40B4-BE49-F238E27FC236}">
                <a16:creationId xmlns:a16="http://schemas.microsoft.com/office/drawing/2014/main" id="{81EC369D-15EA-64CD-6D1A-9A63BB7DF969}"/>
              </a:ext>
            </a:extLst>
          </p:cNvPr>
          <p:cNvSpPr>
            <a:spLocks noChangeAspect="1"/>
          </p:cNvSpPr>
          <p:nvPr userDrawn="1"/>
        </p:nvSpPr>
        <p:spPr bwMode="gray">
          <a:xfrm flipV="1">
            <a:off x="0" y="0"/>
            <a:ext cx="828000" cy="828000"/>
          </a:xfrm>
          <a:prstGeom prst="rtTriangle">
            <a:avLst/>
          </a:prstGeom>
          <a:solidFill>
            <a:schemeClr val="bg1"/>
          </a:solidFill>
          <a:ln>
            <a:noFill/>
          </a:ln>
          <a:effectLst/>
        </p:spPr>
        <p:txBody>
          <a:bodyPr lIns="0" tIns="0" rIns="0" bIns="0" rtlCol="0" anchor="ctr">
            <a:noAutofit/>
          </a:bodyPr>
          <a:lstStyle/>
          <a:p>
            <a:pPr algn="just">
              <a:lnSpc>
                <a:spcPct val="140000"/>
              </a:lnSpc>
              <a:spcBef>
                <a:spcPct val="0"/>
              </a:spcBef>
              <a:spcAft>
                <a:spcPts val="600"/>
              </a:spcAft>
            </a:pPr>
            <a:endParaRPr kumimoji="1" lang="ja-JP" altLang="en-US" sz="1600" dirty="0">
              <a:solidFill>
                <a:srgbClr val="4D4D4D"/>
              </a:solidFill>
              <a:latin typeface="メイリオ" pitchFamily="50" charset="-128"/>
              <a:ea typeface="メイリオ" pitchFamily="50" charset="-128"/>
              <a:cs typeface="メイリオ" pitchFamily="50" charset="-128"/>
            </a:endParaRPr>
          </a:p>
        </p:txBody>
      </p:sp>
      <p:sp>
        <p:nvSpPr>
          <p:cNvPr id="10" name="直角三角形 9">
            <a:extLst>
              <a:ext uri="{FF2B5EF4-FFF2-40B4-BE49-F238E27FC236}">
                <a16:creationId xmlns:a16="http://schemas.microsoft.com/office/drawing/2014/main" id="{F5CF314B-8F1F-FF54-AF9A-09BF60366C99}"/>
              </a:ext>
            </a:extLst>
          </p:cNvPr>
          <p:cNvSpPr>
            <a:spLocks noChangeAspect="1"/>
          </p:cNvSpPr>
          <p:nvPr userDrawn="1"/>
        </p:nvSpPr>
        <p:spPr bwMode="gray">
          <a:xfrm flipH="1">
            <a:off x="9078000" y="6030000"/>
            <a:ext cx="828000" cy="828000"/>
          </a:xfrm>
          <a:prstGeom prst="rtTriangle">
            <a:avLst/>
          </a:prstGeom>
          <a:solidFill>
            <a:schemeClr val="bg1"/>
          </a:solidFill>
          <a:ln>
            <a:noFill/>
          </a:ln>
          <a:effectLst/>
        </p:spPr>
        <p:txBody>
          <a:bodyPr lIns="0" tIns="0" rIns="0" bIns="0" rtlCol="0" anchor="ctr">
            <a:noAutofit/>
          </a:bodyPr>
          <a:lstStyle/>
          <a:p>
            <a:pPr algn="just">
              <a:lnSpc>
                <a:spcPct val="140000"/>
              </a:lnSpc>
              <a:spcBef>
                <a:spcPct val="0"/>
              </a:spcBef>
              <a:spcAft>
                <a:spcPts val="600"/>
              </a:spcAft>
            </a:pPr>
            <a:endParaRPr kumimoji="1" lang="ja-JP" altLang="en-US" sz="1600" dirty="0">
              <a:solidFill>
                <a:srgbClr val="4D4D4D"/>
              </a:solidFill>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4275128100"/>
      </p:ext>
    </p:extLst>
  </p:cSld>
  <p:clrMapOvr>
    <a:masterClrMapping/>
  </p:clrMapOvr>
  <p:extLst>
    <p:ext uri="{DCECCB84-F9BA-43D5-87BE-67443E8EF086}">
      <p15:sldGuideLst xmlns:p15="http://schemas.microsoft.com/office/powerpoint/2012/main">
        <p15:guide id="1" pos="3613">
          <p15:clr>
            <a:srgbClr val="FBAE40"/>
          </p15:clr>
        </p15:guide>
        <p15:guide id="2" pos="4067">
          <p15:clr>
            <a:srgbClr val="FBAE40"/>
          </p15:clr>
        </p15:guide>
        <p15:guide id="3" pos="2939" userDrawn="1">
          <p15:clr>
            <a:srgbClr val="FBAE40"/>
          </p15:clr>
        </p15:guide>
        <p15:guide id="4" pos="330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Only" preserve="1">
  <p:cSld name="中扉">
    <p:bg>
      <p:bgRef idx="1001">
        <a:schemeClr val="bg1"/>
      </p:bgRef>
    </p:bg>
    <p:spTree>
      <p:nvGrpSpPr>
        <p:cNvPr id="1" name=""/>
        <p:cNvGrpSpPr/>
        <p:nvPr/>
      </p:nvGrpSpPr>
      <p:grpSpPr>
        <a:xfrm>
          <a:off x="0" y="0"/>
          <a:ext cx="0" cy="0"/>
          <a:chOff x="0" y="0"/>
          <a:chExt cx="0" cy="0"/>
        </a:xfrm>
      </p:grpSpPr>
      <p:sp>
        <p:nvSpPr>
          <p:cNvPr id="9" name="Rectangle 6">
            <a:extLst>
              <a:ext uri="{FF2B5EF4-FFF2-40B4-BE49-F238E27FC236}">
                <a16:creationId xmlns:a16="http://schemas.microsoft.com/office/drawing/2014/main" id="{16917F67-28C0-48E8-BB7F-49080353AEF9}"/>
              </a:ext>
            </a:extLst>
          </p:cNvPr>
          <p:cNvSpPr>
            <a:spLocks noChangeArrowheads="1"/>
          </p:cNvSpPr>
          <p:nvPr userDrawn="1"/>
        </p:nvSpPr>
        <p:spPr bwMode="gray">
          <a:xfrm>
            <a:off x="0" y="0"/>
            <a:ext cx="9906000" cy="6858000"/>
          </a:xfrm>
          <a:prstGeom prst="rect">
            <a:avLst/>
          </a:prstGeom>
          <a:solidFill>
            <a:schemeClr val="bg2"/>
          </a:solidFill>
          <a:ln>
            <a:noFill/>
          </a:ln>
          <a:effectLst/>
        </p:spPr>
        <p:txBody>
          <a:bodyPr lIns="0" tIns="0" rIns="0" bIns="0" anchor="ctr">
            <a:noAutofit/>
          </a:bodyPr>
          <a:lstStyle/>
          <a:p>
            <a:endParaRPr lang="ja-JP" altLang="en-US">
              <a:solidFill>
                <a:schemeClr val="tx2"/>
              </a:solidFill>
            </a:endParaRPr>
          </a:p>
        </p:txBody>
      </p:sp>
      <p:sp>
        <p:nvSpPr>
          <p:cNvPr id="2" name="タイトル 1"/>
          <p:cNvSpPr>
            <a:spLocks noGrp="1"/>
          </p:cNvSpPr>
          <p:nvPr>
            <p:ph type="title"/>
          </p:nvPr>
        </p:nvSpPr>
        <p:spPr>
          <a:xfrm>
            <a:off x="632520" y="2945131"/>
            <a:ext cx="8640960" cy="931738"/>
          </a:xfrm>
          <a:ln w="6350">
            <a:solidFill>
              <a:schemeClr val="tx2"/>
            </a:solidFill>
          </a:ln>
        </p:spPr>
        <p:txBody>
          <a:bodyPr wrap="square" lIns="251999" tIns="251999" rIns="251999" bIns="180000">
            <a:spAutoFit/>
          </a:bodyPr>
          <a:lstStyle>
            <a:lvl1pPr algn="ctr">
              <a:lnSpc>
                <a:spcPct val="120000"/>
              </a:lnSpc>
              <a:defRPr sz="2800" b="0">
                <a:solidFill>
                  <a:schemeClr val="tx2"/>
                </a:solidFill>
              </a:defRPr>
            </a:lvl1pPr>
          </a:lstStyle>
          <a:p>
            <a:r>
              <a:rPr kumimoji="1" lang="ja-JP" altLang="en-US"/>
              <a:t>マスター タイトルの書式設定</a:t>
            </a:r>
            <a:endParaRPr kumimoji="1" lang="ja-JP" altLang="en-US" dirty="0"/>
          </a:p>
        </p:txBody>
      </p:sp>
      <p:sp>
        <p:nvSpPr>
          <p:cNvPr id="3" name="フッター プレースホルダー 2">
            <a:extLst>
              <a:ext uri="{FF2B5EF4-FFF2-40B4-BE49-F238E27FC236}">
                <a16:creationId xmlns:a16="http://schemas.microsoft.com/office/drawing/2014/main" id="{0A9B9FE6-C3F3-408A-8600-F8E84042703E}"/>
              </a:ext>
            </a:extLst>
          </p:cNvPr>
          <p:cNvSpPr>
            <a:spLocks noGrp="1"/>
          </p:cNvSpPr>
          <p:nvPr>
            <p:ph type="ftr" sz="quarter" idx="10"/>
          </p:nvPr>
        </p:nvSpPr>
        <p:spPr/>
        <p:txBody>
          <a:bodyPr/>
          <a:lstStyle>
            <a:lvl1pPr>
              <a:defRPr>
                <a:solidFill>
                  <a:schemeClr val="tx2"/>
                </a:solidFill>
              </a:defRPr>
            </a:lvl1pPr>
          </a:lstStyle>
          <a:p>
            <a:r>
              <a:rPr lang="en-US" altLang="ja-JP"/>
              <a:t>NPO Fukushima Dialogue</a:t>
            </a:r>
            <a:endParaRPr lang="ja-JP" altLang="en-US" dirty="0"/>
          </a:p>
        </p:txBody>
      </p:sp>
      <p:sp>
        <p:nvSpPr>
          <p:cNvPr id="4" name="スライド番号プレースホルダー 3">
            <a:extLst>
              <a:ext uri="{FF2B5EF4-FFF2-40B4-BE49-F238E27FC236}">
                <a16:creationId xmlns:a16="http://schemas.microsoft.com/office/drawing/2014/main" id="{9FE23E56-ECA0-480D-A109-CBCB7B732C53}"/>
              </a:ext>
            </a:extLst>
          </p:cNvPr>
          <p:cNvSpPr>
            <a:spLocks noGrp="1"/>
          </p:cNvSpPr>
          <p:nvPr>
            <p:ph type="sldNum" sz="quarter" idx="11"/>
          </p:nvPr>
        </p:nvSpPr>
        <p:spPr/>
        <p:txBody>
          <a:bodyPr/>
          <a:lstStyle>
            <a:lvl1pPr>
              <a:defRPr>
                <a:solidFill>
                  <a:schemeClr val="tx2"/>
                </a:solidFill>
              </a:defRPr>
            </a:lvl1pPr>
          </a:lstStyle>
          <a:p>
            <a:fld id="{FB3508C7-2FE0-4945-9CBD-863E05F850D2}" type="slidenum">
              <a:rPr lang="ja-JP" altLang="en-US" smtClean="0"/>
              <a:pPr/>
              <a:t>‹#›</a:t>
            </a:fld>
            <a:endParaRPr lang="ja-JP" altLang="en-US" dirty="0"/>
          </a:p>
        </p:txBody>
      </p:sp>
    </p:spTree>
    <p:extLst>
      <p:ext uri="{BB962C8B-B14F-4D97-AF65-F5344CB8AC3E}">
        <p14:creationId xmlns:p14="http://schemas.microsoft.com/office/powerpoint/2010/main" val="373806581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939" userDrawn="1">
          <p15:clr>
            <a:srgbClr val="FBAE40"/>
          </p15:clr>
        </p15:guide>
        <p15:guide id="2" pos="330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コンテンツ｜2分割">
    <p:spTree>
      <p:nvGrpSpPr>
        <p:cNvPr id="1" name=""/>
        <p:cNvGrpSpPr/>
        <p:nvPr/>
      </p:nvGrpSpPr>
      <p:grpSpPr>
        <a:xfrm>
          <a:off x="0" y="0"/>
          <a:ext cx="0" cy="0"/>
          <a:chOff x="0" y="0"/>
          <a:chExt cx="0" cy="0"/>
        </a:xfrm>
      </p:grpSpPr>
      <p:sp>
        <p:nvSpPr>
          <p:cNvPr id="7" name="Rectangle 10"/>
          <p:cNvSpPr>
            <a:spLocks noChangeArrowheads="1"/>
          </p:cNvSpPr>
          <p:nvPr userDrawn="1"/>
        </p:nvSpPr>
        <p:spPr bwMode="auto">
          <a:xfrm>
            <a:off x="0" y="637200"/>
            <a:ext cx="9906000" cy="36512"/>
          </a:xfrm>
          <a:prstGeom prst="rect">
            <a:avLst/>
          </a:prstGeom>
          <a:solidFill>
            <a:schemeClr val="bg1">
              <a:lumMod val="85000"/>
            </a:schemeClr>
          </a:solidFill>
          <a:ln>
            <a:noFill/>
          </a:ln>
          <a:effectLst/>
        </p:spPr>
        <p:txBody>
          <a:bodyPr wrap="none" lIns="0" tIns="0" rIns="0" bIns="0" anchor="ctr">
            <a:noAutofit/>
          </a:bodyPr>
          <a:lstStyle/>
          <a:p>
            <a:endParaRPr lang="ja-JP" altLang="en-US"/>
          </a:p>
        </p:txBody>
      </p:sp>
      <p:sp>
        <p:nvSpPr>
          <p:cNvPr id="3" name="フッター プレースホルダー 2">
            <a:extLst>
              <a:ext uri="{FF2B5EF4-FFF2-40B4-BE49-F238E27FC236}">
                <a16:creationId xmlns:a16="http://schemas.microsoft.com/office/drawing/2014/main" id="{847704B3-DBAD-41AF-91A4-04C16CB4715B}"/>
              </a:ext>
            </a:extLst>
          </p:cNvPr>
          <p:cNvSpPr>
            <a:spLocks noGrp="1"/>
          </p:cNvSpPr>
          <p:nvPr>
            <p:ph type="ftr" sz="quarter" idx="10"/>
          </p:nvPr>
        </p:nvSpPr>
        <p:spPr/>
        <p:txBody>
          <a:bodyPr/>
          <a:lstStyle/>
          <a:p>
            <a:r>
              <a:rPr lang="en-US" altLang="ja-JP"/>
              <a:t>NPO Fukushima Dialogue</a:t>
            </a:r>
            <a:endParaRPr lang="ja-JP" altLang="en-US" dirty="0"/>
          </a:p>
        </p:txBody>
      </p:sp>
      <p:sp>
        <p:nvSpPr>
          <p:cNvPr id="4" name="スライド番号プレースホルダー 3">
            <a:extLst>
              <a:ext uri="{FF2B5EF4-FFF2-40B4-BE49-F238E27FC236}">
                <a16:creationId xmlns:a16="http://schemas.microsoft.com/office/drawing/2014/main" id="{09C92EC6-27CC-4DAD-9CBB-D16A8301D8ED}"/>
              </a:ext>
            </a:extLst>
          </p:cNvPr>
          <p:cNvSpPr>
            <a:spLocks noGrp="1"/>
          </p:cNvSpPr>
          <p:nvPr>
            <p:ph type="sldNum" sz="quarter" idx="11"/>
          </p:nvPr>
        </p:nvSpPr>
        <p:spPr/>
        <p:txBody>
          <a:bodyPr/>
          <a:lstStyle/>
          <a:p>
            <a:fld id="{FB3508C7-2FE0-4945-9CBD-863E05F850D2}" type="slidenum">
              <a:rPr lang="ja-JP" altLang="en-US" smtClean="0"/>
              <a:pPr/>
              <a:t>‹#›</a:t>
            </a:fld>
            <a:endParaRPr lang="ja-JP" altLang="en-US" dirty="0"/>
          </a:p>
        </p:txBody>
      </p:sp>
      <p:sp>
        <p:nvSpPr>
          <p:cNvPr id="5" name="タイトル 4">
            <a:extLst>
              <a:ext uri="{FF2B5EF4-FFF2-40B4-BE49-F238E27FC236}">
                <a16:creationId xmlns:a16="http://schemas.microsoft.com/office/drawing/2014/main" id="{F4F14F26-7E76-4A9F-8E87-6231A2C21342}"/>
              </a:ext>
            </a:extLst>
          </p:cNvPr>
          <p:cNvSpPr>
            <a:spLocks noGrp="1"/>
          </p:cNvSpPr>
          <p:nvPr>
            <p:ph type="title"/>
          </p:nvPr>
        </p:nvSpPr>
        <p:spPr/>
        <p:txBody>
          <a:bodyPr/>
          <a:lstStyle/>
          <a:p>
            <a:r>
              <a:rPr kumimoji="1" lang="ja-JP" altLang="en-US"/>
              <a:t>マスター タイトルの書式設定</a:t>
            </a:r>
          </a:p>
        </p:txBody>
      </p:sp>
    </p:spTree>
    <p:extLst>
      <p:ext uri="{BB962C8B-B14F-4D97-AF65-F5344CB8AC3E}">
        <p14:creationId xmlns:p14="http://schemas.microsoft.com/office/powerpoint/2010/main" val="303344744"/>
      </p:ext>
    </p:extLst>
  </p:cSld>
  <p:clrMapOvr>
    <a:masterClrMapping/>
  </p:clrMapOvr>
  <p:extLst>
    <p:ext uri="{DCECCB84-F9BA-43D5-87BE-67443E8EF086}">
      <p15:sldGuideLst xmlns:p15="http://schemas.microsoft.com/office/powerpoint/2012/main">
        <p15:guide id="1" pos="2939" userDrawn="1">
          <p15:clr>
            <a:srgbClr val="FBAE40"/>
          </p15:clr>
        </p15:guide>
        <p15:guide id="3" pos="3301"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コンテンツ｜3分割">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lnSpc>
                <a:spcPct val="110000"/>
              </a:lnSpc>
              <a:defRPr b="0"/>
            </a:lvl1pPr>
          </a:lstStyle>
          <a:p>
            <a:r>
              <a:rPr kumimoji="1" lang="ja-JP" altLang="en-US"/>
              <a:t>マスター タイトルの書式設定</a:t>
            </a:r>
            <a:endParaRPr kumimoji="1" lang="ja-JP" altLang="en-US" dirty="0"/>
          </a:p>
        </p:txBody>
      </p:sp>
      <p:sp>
        <p:nvSpPr>
          <p:cNvPr id="7" name="Rectangle 10"/>
          <p:cNvSpPr>
            <a:spLocks noChangeArrowheads="1"/>
          </p:cNvSpPr>
          <p:nvPr userDrawn="1"/>
        </p:nvSpPr>
        <p:spPr bwMode="auto">
          <a:xfrm>
            <a:off x="0" y="637200"/>
            <a:ext cx="9906000" cy="36512"/>
          </a:xfrm>
          <a:prstGeom prst="rect">
            <a:avLst/>
          </a:prstGeom>
          <a:solidFill>
            <a:schemeClr val="bg1">
              <a:lumMod val="85000"/>
            </a:schemeClr>
          </a:solidFill>
          <a:ln>
            <a:noFill/>
          </a:ln>
          <a:effectLst/>
        </p:spPr>
        <p:txBody>
          <a:bodyPr wrap="none" lIns="0" tIns="0" rIns="0" bIns="0" anchor="ctr">
            <a:noAutofit/>
          </a:bodyPr>
          <a:lstStyle/>
          <a:p>
            <a:endParaRPr lang="ja-JP" altLang="en-US"/>
          </a:p>
        </p:txBody>
      </p:sp>
      <p:sp>
        <p:nvSpPr>
          <p:cNvPr id="3" name="フッター プレースホルダー 2">
            <a:extLst>
              <a:ext uri="{FF2B5EF4-FFF2-40B4-BE49-F238E27FC236}">
                <a16:creationId xmlns:a16="http://schemas.microsoft.com/office/drawing/2014/main" id="{36AF69DA-19C7-4C84-A918-0C1D73F94FD9}"/>
              </a:ext>
            </a:extLst>
          </p:cNvPr>
          <p:cNvSpPr>
            <a:spLocks noGrp="1"/>
          </p:cNvSpPr>
          <p:nvPr>
            <p:ph type="ftr" sz="quarter" idx="10"/>
          </p:nvPr>
        </p:nvSpPr>
        <p:spPr/>
        <p:txBody>
          <a:bodyPr/>
          <a:lstStyle/>
          <a:p>
            <a:r>
              <a:rPr lang="en-US" altLang="ja-JP"/>
              <a:t>NPO Fukushima Dialogue</a:t>
            </a:r>
            <a:endParaRPr lang="ja-JP" altLang="en-US" dirty="0"/>
          </a:p>
        </p:txBody>
      </p:sp>
      <p:sp>
        <p:nvSpPr>
          <p:cNvPr id="4" name="スライド番号プレースホルダー 3">
            <a:extLst>
              <a:ext uri="{FF2B5EF4-FFF2-40B4-BE49-F238E27FC236}">
                <a16:creationId xmlns:a16="http://schemas.microsoft.com/office/drawing/2014/main" id="{C5EE5F74-75D7-4D8E-8CED-CB66E7793BDF}"/>
              </a:ext>
            </a:extLst>
          </p:cNvPr>
          <p:cNvSpPr>
            <a:spLocks noGrp="1"/>
          </p:cNvSpPr>
          <p:nvPr>
            <p:ph type="sldNum" sz="quarter" idx="11"/>
          </p:nvPr>
        </p:nvSpPr>
        <p:spPr/>
        <p:txBody>
          <a:bodyPr/>
          <a:lstStyle/>
          <a:p>
            <a:fld id="{FB3508C7-2FE0-4945-9CBD-863E05F850D2}" type="slidenum">
              <a:rPr lang="ja-JP" altLang="en-US" smtClean="0"/>
              <a:pPr/>
              <a:t>‹#›</a:t>
            </a:fld>
            <a:endParaRPr lang="ja-JP" altLang="en-US" dirty="0"/>
          </a:p>
        </p:txBody>
      </p:sp>
    </p:spTree>
    <p:extLst>
      <p:ext uri="{BB962C8B-B14F-4D97-AF65-F5344CB8AC3E}">
        <p14:creationId xmlns:p14="http://schemas.microsoft.com/office/powerpoint/2010/main" val="1834514597"/>
      </p:ext>
    </p:extLst>
  </p:cSld>
  <p:clrMapOvr>
    <a:masterClrMapping/>
  </p:clrMapOvr>
  <p:extLst>
    <p:ext uri="{DCECCB84-F9BA-43D5-87BE-67443E8EF086}">
      <p15:sldGuideLst xmlns:p15="http://schemas.microsoft.com/office/powerpoint/2012/main">
        <p15:guide id="1" pos="2099" userDrawn="1">
          <p15:clr>
            <a:srgbClr val="FBAE40"/>
          </p15:clr>
        </p15:guide>
        <p15:guide id="2" pos="4141" userDrawn="1">
          <p15:clr>
            <a:srgbClr val="FBAE40"/>
          </p15:clr>
        </p15:guide>
        <p15:guide id="3" pos="2326" userDrawn="1">
          <p15:clr>
            <a:srgbClr val="FBAE40"/>
          </p15:clr>
        </p15:guide>
        <p15:guide id="4" pos="3914"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補足情報#1">
    <p:spTree>
      <p:nvGrpSpPr>
        <p:cNvPr id="1" name=""/>
        <p:cNvGrpSpPr/>
        <p:nvPr/>
      </p:nvGrpSpPr>
      <p:grpSpPr>
        <a:xfrm>
          <a:off x="0" y="0"/>
          <a:ext cx="0" cy="0"/>
          <a:chOff x="0" y="0"/>
          <a:chExt cx="0" cy="0"/>
        </a:xfrm>
      </p:grpSpPr>
      <p:sp>
        <p:nvSpPr>
          <p:cNvPr id="6" name="AutoShape 3">
            <a:extLst>
              <a:ext uri="{FF2B5EF4-FFF2-40B4-BE49-F238E27FC236}">
                <a16:creationId xmlns:a16="http://schemas.microsoft.com/office/drawing/2014/main" id="{C64FBF5E-C770-46F9-8FA5-93B1BC7527FB}"/>
              </a:ext>
            </a:extLst>
          </p:cNvPr>
          <p:cNvSpPr>
            <a:spLocks noChangeArrowheads="1"/>
          </p:cNvSpPr>
          <p:nvPr userDrawn="1"/>
        </p:nvSpPr>
        <p:spPr bwMode="auto">
          <a:xfrm>
            <a:off x="0" y="0"/>
            <a:ext cx="9906000" cy="6858000"/>
          </a:xfrm>
          <a:prstGeom prst="roundRect">
            <a:avLst>
              <a:gd name="adj" fmla="val 0"/>
            </a:avLst>
          </a:prstGeom>
          <a:solidFill>
            <a:schemeClr val="accent6">
              <a:lumMod val="20000"/>
              <a:lumOff val="80000"/>
            </a:schemeClr>
          </a:solidFill>
          <a:ln>
            <a:noFill/>
          </a:ln>
          <a:effectLst/>
        </p:spPr>
        <p:txBody>
          <a:bodyPr wrap="square" lIns="0" tIns="0" rIns="0" bIns="0" anchor="ctr" anchorCtr="0">
            <a:noAutofit/>
          </a:bodyPr>
          <a:lstStyle/>
          <a:p>
            <a:pPr lvl="0" algn="ctr">
              <a:lnSpc>
                <a:spcPct val="110000"/>
              </a:lnSpc>
              <a:spcBef>
                <a:spcPct val="0"/>
              </a:spcBef>
              <a:spcAft>
                <a:spcPts val="600"/>
              </a:spcAft>
            </a:pPr>
            <a:endParaRPr lang="ja-JP" altLang="en-US" sz="1600" dirty="0">
              <a:solidFill>
                <a:srgbClr val="FFFFFF"/>
              </a:solidFill>
              <a:cs typeface="メイリオ" pitchFamily="50" charset="-128"/>
            </a:endParaRPr>
          </a:p>
        </p:txBody>
      </p:sp>
      <p:sp>
        <p:nvSpPr>
          <p:cNvPr id="8" name="角丸四角形 7"/>
          <p:cNvSpPr/>
          <p:nvPr userDrawn="1"/>
        </p:nvSpPr>
        <p:spPr bwMode="auto">
          <a:xfrm>
            <a:off x="-1091" y="533"/>
            <a:ext cx="9906000" cy="656692"/>
          </a:xfrm>
          <a:prstGeom prst="roundRect">
            <a:avLst>
              <a:gd name="adj" fmla="val 0"/>
            </a:avLst>
          </a:prstGeom>
          <a:solidFill>
            <a:schemeClr val="tx1"/>
          </a:solidFill>
          <a:ln>
            <a:noFill/>
          </a:ln>
          <a:effectLst/>
        </p:spPr>
        <p:txBody>
          <a:bodyPr lIns="0" tIns="0" rIns="0" bIns="0" rtlCol="0" anchor="ctr">
            <a:noAutofit/>
          </a:bodyPr>
          <a:lstStyle/>
          <a:p>
            <a:pPr algn="just">
              <a:lnSpc>
                <a:spcPct val="140000"/>
              </a:lnSpc>
              <a:spcBef>
                <a:spcPct val="0"/>
              </a:spcBef>
              <a:spcAft>
                <a:spcPts val="600"/>
              </a:spcAft>
            </a:pPr>
            <a:endParaRPr kumimoji="1" lang="ja-JP" altLang="en-US" sz="1600" dirty="0">
              <a:solidFill>
                <a:schemeClr val="bg1"/>
              </a:solidFill>
              <a:latin typeface="メイリオ" pitchFamily="50" charset="-128"/>
              <a:ea typeface="メイリオ" pitchFamily="50" charset="-128"/>
              <a:cs typeface="メイリオ" pitchFamily="50" charset="-128"/>
            </a:endParaRPr>
          </a:p>
        </p:txBody>
      </p:sp>
      <p:sp>
        <p:nvSpPr>
          <p:cNvPr id="2" name="フッター プレースホルダー 1">
            <a:extLst>
              <a:ext uri="{FF2B5EF4-FFF2-40B4-BE49-F238E27FC236}">
                <a16:creationId xmlns:a16="http://schemas.microsoft.com/office/drawing/2014/main" id="{DD2BD622-8926-40F5-8E7B-BD16FFC763AD}"/>
              </a:ext>
            </a:extLst>
          </p:cNvPr>
          <p:cNvSpPr>
            <a:spLocks noGrp="1"/>
          </p:cNvSpPr>
          <p:nvPr>
            <p:ph type="ftr" sz="quarter" idx="10"/>
          </p:nvPr>
        </p:nvSpPr>
        <p:spPr/>
        <p:txBody>
          <a:bodyPr/>
          <a:lstStyle/>
          <a:p>
            <a:r>
              <a:rPr lang="en-US" altLang="ja-JP"/>
              <a:t>NPO Fukushima Dialogue</a:t>
            </a:r>
            <a:endParaRPr lang="ja-JP" altLang="en-US" dirty="0"/>
          </a:p>
        </p:txBody>
      </p:sp>
      <p:sp>
        <p:nvSpPr>
          <p:cNvPr id="3" name="スライド番号プレースホルダー 2">
            <a:extLst>
              <a:ext uri="{FF2B5EF4-FFF2-40B4-BE49-F238E27FC236}">
                <a16:creationId xmlns:a16="http://schemas.microsoft.com/office/drawing/2014/main" id="{9F1C951F-BA74-48A8-9AB1-3CCF4BE05828}"/>
              </a:ext>
            </a:extLst>
          </p:cNvPr>
          <p:cNvSpPr>
            <a:spLocks noGrp="1"/>
          </p:cNvSpPr>
          <p:nvPr>
            <p:ph type="sldNum" sz="quarter" idx="11"/>
          </p:nvPr>
        </p:nvSpPr>
        <p:spPr/>
        <p:txBody>
          <a:bodyPr/>
          <a:lstStyle/>
          <a:p>
            <a:fld id="{FB3508C7-2FE0-4945-9CBD-863E05F850D2}" type="slidenum">
              <a:rPr lang="ja-JP" altLang="en-US" smtClean="0"/>
              <a:pPr/>
              <a:t>‹#›</a:t>
            </a:fld>
            <a:endParaRPr lang="ja-JP" altLang="en-US" dirty="0"/>
          </a:p>
        </p:txBody>
      </p:sp>
      <p:sp>
        <p:nvSpPr>
          <p:cNvPr id="5" name="タイトル 4">
            <a:extLst>
              <a:ext uri="{FF2B5EF4-FFF2-40B4-BE49-F238E27FC236}">
                <a16:creationId xmlns:a16="http://schemas.microsoft.com/office/drawing/2014/main" id="{8FAE7443-55FC-4497-A461-3BAFA4281456}"/>
              </a:ext>
            </a:extLst>
          </p:cNvPr>
          <p:cNvSpPr>
            <a:spLocks noGrp="1"/>
          </p:cNvSpPr>
          <p:nvPr>
            <p:ph type="title"/>
          </p:nvPr>
        </p:nvSpPr>
        <p:spPr bwMode="gray"/>
        <p:txBody>
          <a:bodyPr/>
          <a:lstStyle>
            <a:lvl1pPr>
              <a:defRPr>
                <a:solidFill>
                  <a:schemeClr val="bg1"/>
                </a:solidFill>
              </a:defRPr>
            </a:lvl1pPr>
          </a:lstStyle>
          <a:p>
            <a:r>
              <a:rPr kumimoji="1" lang="ja-JP" altLang="en-US"/>
              <a:t>マスター タイトルの書式設定</a:t>
            </a:r>
            <a:endParaRPr kumimoji="1" lang="ja-JP" altLang="en-US" dirty="0"/>
          </a:p>
        </p:txBody>
      </p:sp>
    </p:spTree>
    <p:extLst>
      <p:ext uri="{BB962C8B-B14F-4D97-AF65-F5344CB8AC3E}">
        <p14:creationId xmlns:p14="http://schemas.microsoft.com/office/powerpoint/2010/main" val="239422761"/>
      </p:ext>
    </p:extLst>
  </p:cSld>
  <p:clrMapOvr>
    <a:masterClrMapping/>
  </p:clrMapOvr>
  <p:extLst>
    <p:ext uri="{DCECCB84-F9BA-43D5-87BE-67443E8EF086}">
      <p15:sldGuideLst xmlns:p15="http://schemas.microsoft.com/office/powerpoint/2012/main">
        <p15:guide id="1" pos="2939" userDrawn="1">
          <p15:clr>
            <a:srgbClr val="FBAE40"/>
          </p15:clr>
        </p15:guide>
        <p15:guide id="2" pos="3301"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補足情報#2">
    <p:spTree>
      <p:nvGrpSpPr>
        <p:cNvPr id="1" name=""/>
        <p:cNvGrpSpPr/>
        <p:nvPr/>
      </p:nvGrpSpPr>
      <p:grpSpPr>
        <a:xfrm>
          <a:off x="0" y="0"/>
          <a:ext cx="0" cy="0"/>
          <a:chOff x="0" y="0"/>
          <a:chExt cx="0" cy="0"/>
        </a:xfrm>
      </p:grpSpPr>
      <p:sp>
        <p:nvSpPr>
          <p:cNvPr id="11" name="角丸四角形 6"/>
          <p:cNvSpPr/>
          <p:nvPr userDrawn="1"/>
        </p:nvSpPr>
        <p:spPr bwMode="auto">
          <a:xfrm>
            <a:off x="0" y="0"/>
            <a:ext cx="9912016" cy="6858000"/>
          </a:xfrm>
          <a:custGeom>
            <a:avLst/>
            <a:gdLst/>
            <a:ahLst/>
            <a:cxnLst/>
            <a:rect l="l" t="t" r="r" b="b"/>
            <a:pathLst>
              <a:path w="9903600" h="6858000">
                <a:moveTo>
                  <a:pt x="183240" y="144000"/>
                </a:moveTo>
                <a:cubicBezTo>
                  <a:pt x="162231" y="144000"/>
                  <a:pt x="145200" y="161031"/>
                  <a:pt x="145200" y="182040"/>
                </a:cubicBezTo>
                <a:lnTo>
                  <a:pt x="145200" y="6675960"/>
                </a:lnTo>
                <a:cubicBezTo>
                  <a:pt x="145200" y="6696969"/>
                  <a:pt x="162231" y="6714000"/>
                  <a:pt x="183240" y="6714000"/>
                </a:cubicBezTo>
                <a:lnTo>
                  <a:pt x="9722760" y="6714000"/>
                </a:lnTo>
                <a:cubicBezTo>
                  <a:pt x="9743769" y="6714000"/>
                  <a:pt x="9760800" y="6696969"/>
                  <a:pt x="9760800" y="6675960"/>
                </a:cubicBezTo>
                <a:lnTo>
                  <a:pt x="9760800" y="182040"/>
                </a:lnTo>
                <a:cubicBezTo>
                  <a:pt x="9760800" y="161031"/>
                  <a:pt x="9743769" y="144000"/>
                  <a:pt x="9722760" y="144000"/>
                </a:cubicBezTo>
                <a:close/>
                <a:moveTo>
                  <a:pt x="0" y="0"/>
                </a:moveTo>
                <a:lnTo>
                  <a:pt x="9903600" y="0"/>
                </a:lnTo>
                <a:lnTo>
                  <a:pt x="9903600" y="6858000"/>
                </a:lnTo>
                <a:lnTo>
                  <a:pt x="0" y="6858000"/>
                </a:lnTo>
                <a:close/>
              </a:path>
            </a:pathLst>
          </a:custGeom>
          <a:solidFill>
            <a:schemeClr val="tx2"/>
          </a:solidFill>
          <a:ln>
            <a:noFill/>
          </a:ln>
          <a:effectLst/>
        </p:spPr>
        <p:txBody>
          <a:bodyPr wrap="square" lIns="0" tIns="0" rIns="0" bIns="0" rtlCol="0" anchor="ctr">
            <a:noAutofit/>
          </a:bodyPr>
          <a:lstStyle/>
          <a:p>
            <a:pPr algn="just">
              <a:lnSpc>
                <a:spcPct val="140000"/>
              </a:lnSpc>
              <a:spcBef>
                <a:spcPct val="0"/>
              </a:spcBef>
              <a:spcAft>
                <a:spcPts val="600"/>
              </a:spcAft>
            </a:pPr>
            <a:endParaRPr lang="ja-JP" altLang="en-US" sz="1600" dirty="0">
              <a:solidFill>
                <a:srgbClr val="4D4D4D"/>
              </a:solidFill>
              <a:latin typeface="メイリオ" pitchFamily="50" charset="-128"/>
              <a:ea typeface="メイリオ" pitchFamily="50" charset="-128"/>
              <a:cs typeface="メイリオ" pitchFamily="50" charset="-128"/>
            </a:endParaRPr>
          </a:p>
        </p:txBody>
      </p:sp>
      <p:sp>
        <p:nvSpPr>
          <p:cNvPr id="3" name="タイトル 2">
            <a:extLst>
              <a:ext uri="{FF2B5EF4-FFF2-40B4-BE49-F238E27FC236}">
                <a16:creationId xmlns:a16="http://schemas.microsoft.com/office/drawing/2014/main" id="{460E26FE-8640-42D6-9E30-14F39D2A7C5F}"/>
              </a:ext>
            </a:extLst>
          </p:cNvPr>
          <p:cNvSpPr>
            <a:spLocks noGrp="1"/>
          </p:cNvSpPr>
          <p:nvPr>
            <p:ph type="title"/>
          </p:nvPr>
        </p:nvSpPr>
        <p:spPr>
          <a:xfrm>
            <a:off x="272480" y="476672"/>
            <a:ext cx="9361040" cy="396044"/>
          </a:xfrm>
        </p:spPr>
        <p:txBody>
          <a:bodyPr/>
          <a:lstStyle>
            <a:lvl1pPr algn="ctr">
              <a:defRPr b="1">
                <a:solidFill>
                  <a:schemeClr val="tx2"/>
                </a:solidFill>
              </a:defRPr>
            </a:lvl1pPr>
          </a:lstStyle>
          <a:p>
            <a:r>
              <a:rPr kumimoji="1" lang="ja-JP" altLang="en-US"/>
              <a:t>マスター タイトルの書式設定</a:t>
            </a:r>
          </a:p>
        </p:txBody>
      </p:sp>
      <p:sp>
        <p:nvSpPr>
          <p:cNvPr id="4" name="フッター プレースホルダー 3">
            <a:extLst>
              <a:ext uri="{FF2B5EF4-FFF2-40B4-BE49-F238E27FC236}">
                <a16:creationId xmlns:a16="http://schemas.microsoft.com/office/drawing/2014/main" id="{701A9B9D-DAA6-43A9-9453-17D4EDDFDE85}"/>
              </a:ext>
            </a:extLst>
          </p:cNvPr>
          <p:cNvSpPr>
            <a:spLocks noGrp="1"/>
          </p:cNvSpPr>
          <p:nvPr>
            <p:ph type="ftr" sz="quarter" idx="10"/>
          </p:nvPr>
        </p:nvSpPr>
        <p:spPr>
          <a:xfrm>
            <a:off x="812801" y="6439631"/>
            <a:ext cx="8280400" cy="265733"/>
          </a:xfrm>
        </p:spPr>
        <p:txBody>
          <a:bodyPr/>
          <a:lstStyle/>
          <a:p>
            <a:r>
              <a:rPr lang="en-US" altLang="ja-JP"/>
              <a:t>NPO Fukushima Dialogue</a:t>
            </a:r>
            <a:endParaRPr lang="ja-JP" altLang="en-US" dirty="0"/>
          </a:p>
        </p:txBody>
      </p:sp>
      <p:sp>
        <p:nvSpPr>
          <p:cNvPr id="5" name="スライド番号プレースホルダー 4">
            <a:extLst>
              <a:ext uri="{FF2B5EF4-FFF2-40B4-BE49-F238E27FC236}">
                <a16:creationId xmlns:a16="http://schemas.microsoft.com/office/drawing/2014/main" id="{3CD99A8E-5B14-4283-AA57-CDB31932E905}"/>
              </a:ext>
            </a:extLst>
          </p:cNvPr>
          <p:cNvSpPr>
            <a:spLocks noGrp="1"/>
          </p:cNvSpPr>
          <p:nvPr>
            <p:ph type="sldNum" sz="quarter" idx="11"/>
          </p:nvPr>
        </p:nvSpPr>
        <p:spPr>
          <a:xfrm>
            <a:off x="9201472" y="6439631"/>
            <a:ext cx="360040" cy="257113"/>
          </a:xfrm>
        </p:spPr>
        <p:txBody>
          <a:bodyPr/>
          <a:lstStyle/>
          <a:p>
            <a:fld id="{FB3508C7-2FE0-4945-9CBD-863E05F850D2}" type="slidenum">
              <a:rPr lang="ja-JP" altLang="en-US" smtClean="0"/>
              <a:pPr/>
              <a:t>‹#›</a:t>
            </a:fld>
            <a:endParaRPr lang="ja-JP" altLang="en-US" dirty="0"/>
          </a:p>
        </p:txBody>
      </p:sp>
    </p:spTree>
    <p:extLst>
      <p:ext uri="{BB962C8B-B14F-4D97-AF65-F5344CB8AC3E}">
        <p14:creationId xmlns:p14="http://schemas.microsoft.com/office/powerpoint/2010/main" val="17465660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ブランク（ベースカラー）">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lnSpc>
                <a:spcPct val="110000"/>
              </a:lnSpc>
              <a:defRPr b="0">
                <a:solidFill>
                  <a:schemeClr val="tx1"/>
                </a:solidFill>
              </a:defRPr>
            </a:lvl1pPr>
          </a:lstStyle>
          <a:p>
            <a:r>
              <a:rPr kumimoji="1" lang="ja-JP" altLang="en-US"/>
              <a:t>マスター タイトルの書式設定</a:t>
            </a:r>
            <a:endParaRPr kumimoji="1" lang="ja-JP" altLang="en-US" dirty="0"/>
          </a:p>
        </p:txBody>
      </p:sp>
      <p:sp>
        <p:nvSpPr>
          <p:cNvPr id="3" name="フッター プレースホルダー 2">
            <a:extLst>
              <a:ext uri="{FF2B5EF4-FFF2-40B4-BE49-F238E27FC236}">
                <a16:creationId xmlns:a16="http://schemas.microsoft.com/office/drawing/2014/main" id="{84524C63-17A6-4C1E-AA58-7F82E023FDF9}"/>
              </a:ext>
            </a:extLst>
          </p:cNvPr>
          <p:cNvSpPr>
            <a:spLocks noGrp="1"/>
          </p:cNvSpPr>
          <p:nvPr>
            <p:ph type="ftr" sz="quarter" idx="10"/>
          </p:nvPr>
        </p:nvSpPr>
        <p:spPr/>
        <p:txBody>
          <a:bodyPr/>
          <a:lstStyle/>
          <a:p>
            <a:r>
              <a:rPr lang="en-US" altLang="ja-JP"/>
              <a:t>NPO Fukushima Dialogue</a:t>
            </a:r>
            <a:endParaRPr lang="ja-JP" altLang="en-US" dirty="0"/>
          </a:p>
        </p:txBody>
      </p:sp>
      <p:sp>
        <p:nvSpPr>
          <p:cNvPr id="6" name="スライド番号プレースホルダー 5">
            <a:extLst>
              <a:ext uri="{FF2B5EF4-FFF2-40B4-BE49-F238E27FC236}">
                <a16:creationId xmlns:a16="http://schemas.microsoft.com/office/drawing/2014/main" id="{32F09B78-2169-4AE6-A062-67BD4752F7B1}"/>
              </a:ext>
            </a:extLst>
          </p:cNvPr>
          <p:cNvSpPr>
            <a:spLocks noGrp="1"/>
          </p:cNvSpPr>
          <p:nvPr>
            <p:ph type="sldNum" sz="quarter" idx="11"/>
          </p:nvPr>
        </p:nvSpPr>
        <p:spPr/>
        <p:txBody>
          <a:bodyPr/>
          <a:lstStyle/>
          <a:p>
            <a:fld id="{FB3508C7-2FE0-4945-9CBD-863E05F850D2}" type="slidenum">
              <a:rPr lang="ja-JP" altLang="en-US" smtClean="0"/>
              <a:pPr/>
              <a:t>‹#›</a:t>
            </a:fld>
            <a:endParaRPr lang="ja-JP" altLang="en-US" dirty="0"/>
          </a:p>
        </p:txBody>
      </p:sp>
    </p:spTree>
    <p:extLst>
      <p:ext uri="{BB962C8B-B14F-4D97-AF65-F5344CB8AC3E}">
        <p14:creationId xmlns:p14="http://schemas.microsoft.com/office/powerpoint/2010/main" val="1882502721"/>
      </p:ext>
    </p:extLst>
  </p:cSld>
  <p:clrMapOvr>
    <a:masterClrMapping/>
  </p:clrMapOvr>
  <p:extLst>
    <p:ext uri="{DCECCB84-F9BA-43D5-87BE-67443E8EF086}">
      <p15:sldGuideLst xmlns:p15="http://schemas.microsoft.com/office/powerpoint/2012/main">
        <p15:guide id="1" pos="2939" userDrawn="1">
          <p15:clr>
            <a:srgbClr val="FBAE40"/>
          </p15:clr>
        </p15:guide>
        <p15:guide id="2" pos="3301"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ブランク（サブカラー｜無彩色）">
    <p:bg bwMode="gray">
      <p:bgRef idx="1001">
        <a:schemeClr val="bg1"/>
      </p:bgRef>
    </p:bg>
    <p:spTree>
      <p:nvGrpSpPr>
        <p:cNvPr id="1" name=""/>
        <p:cNvGrpSpPr/>
        <p:nvPr/>
      </p:nvGrpSpPr>
      <p:grpSpPr>
        <a:xfrm>
          <a:off x="0" y="0"/>
          <a:ext cx="0" cy="0"/>
          <a:chOff x="0" y="0"/>
          <a:chExt cx="0" cy="0"/>
        </a:xfrm>
      </p:grpSpPr>
      <p:sp>
        <p:nvSpPr>
          <p:cNvPr id="8" name="AutoShape 3">
            <a:extLst>
              <a:ext uri="{FF2B5EF4-FFF2-40B4-BE49-F238E27FC236}">
                <a16:creationId xmlns:a16="http://schemas.microsoft.com/office/drawing/2014/main" id="{679291F2-06DE-4B18-8093-3A036929E75E}"/>
              </a:ext>
            </a:extLst>
          </p:cNvPr>
          <p:cNvSpPr>
            <a:spLocks noChangeArrowheads="1"/>
          </p:cNvSpPr>
          <p:nvPr userDrawn="1"/>
        </p:nvSpPr>
        <p:spPr bwMode="auto">
          <a:xfrm>
            <a:off x="0" y="0"/>
            <a:ext cx="9906000" cy="6858000"/>
          </a:xfrm>
          <a:prstGeom prst="roundRect">
            <a:avLst>
              <a:gd name="adj" fmla="val 0"/>
            </a:avLst>
          </a:prstGeom>
          <a:solidFill>
            <a:schemeClr val="accent6">
              <a:lumMod val="20000"/>
              <a:lumOff val="80000"/>
            </a:schemeClr>
          </a:solidFill>
          <a:ln>
            <a:noFill/>
          </a:ln>
          <a:effectLst/>
        </p:spPr>
        <p:txBody>
          <a:bodyPr wrap="square" lIns="0" tIns="0" rIns="0" bIns="0" anchor="ctr" anchorCtr="0">
            <a:noAutofit/>
          </a:bodyPr>
          <a:lstStyle/>
          <a:p>
            <a:pPr lvl="0" algn="ctr">
              <a:lnSpc>
                <a:spcPct val="110000"/>
              </a:lnSpc>
              <a:spcBef>
                <a:spcPct val="0"/>
              </a:spcBef>
              <a:spcAft>
                <a:spcPts val="600"/>
              </a:spcAft>
            </a:pPr>
            <a:endParaRPr lang="ja-JP" altLang="en-US" sz="1600" dirty="0">
              <a:solidFill>
                <a:srgbClr val="FFFFFF"/>
              </a:solidFill>
              <a:cs typeface="メイリオ" pitchFamily="50" charset="-128"/>
            </a:endParaRPr>
          </a:p>
        </p:txBody>
      </p:sp>
      <p:sp>
        <p:nvSpPr>
          <p:cNvPr id="2" name="タイトル 1"/>
          <p:cNvSpPr>
            <a:spLocks noGrp="1"/>
          </p:cNvSpPr>
          <p:nvPr>
            <p:ph type="title"/>
          </p:nvPr>
        </p:nvSpPr>
        <p:spPr bwMode="gray"/>
        <p:txBody>
          <a:bodyPr/>
          <a:lstStyle>
            <a:lvl1pPr>
              <a:lnSpc>
                <a:spcPct val="110000"/>
              </a:lnSpc>
              <a:defRPr b="0">
                <a:solidFill>
                  <a:schemeClr val="tx1"/>
                </a:solidFill>
              </a:defRPr>
            </a:lvl1pPr>
          </a:lstStyle>
          <a:p>
            <a:r>
              <a:rPr kumimoji="1" lang="ja-JP" altLang="en-US"/>
              <a:t>マスター タイトルの書式設定</a:t>
            </a:r>
            <a:endParaRPr kumimoji="1" lang="ja-JP" altLang="en-US" dirty="0"/>
          </a:p>
        </p:txBody>
      </p:sp>
      <p:sp>
        <p:nvSpPr>
          <p:cNvPr id="3" name="フッター プレースホルダー 2">
            <a:extLst>
              <a:ext uri="{FF2B5EF4-FFF2-40B4-BE49-F238E27FC236}">
                <a16:creationId xmlns:a16="http://schemas.microsoft.com/office/drawing/2014/main" id="{B76F6B67-EFB8-4A5E-9639-1834F582BCAC}"/>
              </a:ext>
            </a:extLst>
          </p:cNvPr>
          <p:cNvSpPr>
            <a:spLocks noGrp="1"/>
          </p:cNvSpPr>
          <p:nvPr>
            <p:ph type="ftr" sz="quarter" idx="10"/>
          </p:nvPr>
        </p:nvSpPr>
        <p:spPr/>
        <p:txBody>
          <a:bodyPr/>
          <a:lstStyle/>
          <a:p>
            <a:r>
              <a:rPr lang="en-US" altLang="ja-JP"/>
              <a:t>NPO Fukushima Dialogue</a:t>
            </a:r>
            <a:endParaRPr lang="ja-JP" altLang="en-US" dirty="0"/>
          </a:p>
        </p:txBody>
      </p:sp>
      <p:sp>
        <p:nvSpPr>
          <p:cNvPr id="4" name="スライド番号プレースホルダー 3">
            <a:extLst>
              <a:ext uri="{FF2B5EF4-FFF2-40B4-BE49-F238E27FC236}">
                <a16:creationId xmlns:a16="http://schemas.microsoft.com/office/drawing/2014/main" id="{F1DB4D35-5440-422D-AEF8-67A843BCE3D2}"/>
              </a:ext>
            </a:extLst>
          </p:cNvPr>
          <p:cNvSpPr>
            <a:spLocks noGrp="1"/>
          </p:cNvSpPr>
          <p:nvPr>
            <p:ph type="sldNum" sz="quarter" idx="11"/>
          </p:nvPr>
        </p:nvSpPr>
        <p:spPr/>
        <p:txBody>
          <a:bodyPr/>
          <a:lstStyle/>
          <a:p>
            <a:fld id="{FB3508C7-2FE0-4945-9CBD-863E05F850D2}" type="slidenum">
              <a:rPr lang="ja-JP" altLang="en-US" smtClean="0"/>
              <a:pPr/>
              <a:t>‹#›</a:t>
            </a:fld>
            <a:endParaRPr lang="ja-JP" altLang="en-US" dirty="0"/>
          </a:p>
        </p:txBody>
      </p:sp>
    </p:spTree>
    <p:extLst>
      <p:ext uri="{BB962C8B-B14F-4D97-AF65-F5344CB8AC3E}">
        <p14:creationId xmlns:p14="http://schemas.microsoft.com/office/powerpoint/2010/main" val="176120039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939" userDrawn="1">
          <p15:clr>
            <a:srgbClr val="FBAE40"/>
          </p15:clr>
        </p15:guide>
        <p15:guide id="2" pos="3301"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272480" y="152636"/>
            <a:ext cx="9361040" cy="396044"/>
          </a:xfrm>
          <a:prstGeom prst="rect">
            <a:avLst/>
          </a:prstGeom>
        </p:spPr>
        <p:txBody>
          <a:bodyPr vert="horz" lIns="0" tIns="0" rIns="0" bIns="0" rtlCol="0" anchor="ctr">
            <a:noAutofit/>
          </a:bodyPr>
          <a:lstStyle/>
          <a:p>
            <a:r>
              <a:rPr kumimoji="1" lang="ja-JP" altLang="en-US" dirty="0"/>
              <a:t>マスター タイトルの書式設定</a:t>
            </a:r>
          </a:p>
        </p:txBody>
      </p:sp>
      <p:sp>
        <p:nvSpPr>
          <p:cNvPr id="6" name="フッター プレースホルダー 5">
            <a:extLst>
              <a:ext uri="{FF2B5EF4-FFF2-40B4-BE49-F238E27FC236}">
                <a16:creationId xmlns:a16="http://schemas.microsoft.com/office/drawing/2014/main" id="{FE14A3B2-D897-4040-9B0C-DDA5D2425D60}"/>
              </a:ext>
            </a:extLst>
          </p:cNvPr>
          <p:cNvSpPr>
            <a:spLocks noGrp="1"/>
          </p:cNvSpPr>
          <p:nvPr>
            <p:ph type="ftr" sz="quarter" idx="3"/>
          </p:nvPr>
        </p:nvSpPr>
        <p:spPr>
          <a:xfrm>
            <a:off x="812801" y="6592266"/>
            <a:ext cx="8280400" cy="265733"/>
          </a:xfrm>
          <a:prstGeom prst="rect">
            <a:avLst/>
          </a:prstGeom>
        </p:spPr>
        <p:txBody>
          <a:bodyPr vert="horz" lIns="0" tIns="0" rIns="0" bIns="0" rtlCol="0" anchor="ctr"/>
          <a:lstStyle>
            <a:lvl1pPr algn="ctr">
              <a:defRPr sz="900">
                <a:solidFill>
                  <a:schemeClr val="tx1"/>
                </a:solidFill>
              </a:defRPr>
            </a:lvl1pPr>
          </a:lstStyle>
          <a:p>
            <a:r>
              <a:rPr lang="en-US" altLang="ja-JP"/>
              <a:t>NPO Fukushima Dialogue</a:t>
            </a:r>
            <a:endParaRPr lang="ja-JP" altLang="en-US" dirty="0"/>
          </a:p>
        </p:txBody>
      </p:sp>
      <p:sp>
        <p:nvSpPr>
          <p:cNvPr id="8" name="スライド番号プレースホルダー 5">
            <a:extLst>
              <a:ext uri="{FF2B5EF4-FFF2-40B4-BE49-F238E27FC236}">
                <a16:creationId xmlns:a16="http://schemas.microsoft.com/office/drawing/2014/main" id="{2A0C11AE-607D-4FFF-A554-80D8C7B34075}"/>
              </a:ext>
            </a:extLst>
          </p:cNvPr>
          <p:cNvSpPr>
            <a:spLocks noGrp="1"/>
          </p:cNvSpPr>
          <p:nvPr>
            <p:ph type="sldNum" sz="quarter" idx="4"/>
          </p:nvPr>
        </p:nvSpPr>
        <p:spPr>
          <a:xfrm>
            <a:off x="9273480" y="6592267"/>
            <a:ext cx="475196" cy="257113"/>
          </a:xfrm>
          <a:prstGeom prst="rect">
            <a:avLst/>
          </a:prstGeom>
        </p:spPr>
        <p:txBody>
          <a:bodyPr vert="horz" lIns="0" tIns="0" rIns="0" bIns="0" rtlCol="0" anchor="ctr"/>
          <a:lstStyle>
            <a:lvl1pPr algn="r">
              <a:defRPr sz="900" b="1">
                <a:solidFill>
                  <a:schemeClr val="tx1"/>
                </a:solidFill>
                <a:latin typeface="+mn-ea"/>
                <a:ea typeface="+mn-ea"/>
                <a:cs typeface="メイリオ" pitchFamily="50" charset="-128"/>
              </a:defRPr>
            </a:lvl1pPr>
          </a:lstStyle>
          <a:p>
            <a:fld id="{FB3508C7-2FE0-4945-9CBD-863E05F850D2}" type="slidenum">
              <a:rPr lang="ja-JP" altLang="en-US" smtClean="0"/>
              <a:pPr/>
              <a:t>‹#›</a:t>
            </a:fld>
            <a:endParaRPr lang="ja-JP" altLang="en-US" dirty="0"/>
          </a:p>
        </p:txBody>
      </p:sp>
    </p:spTree>
    <p:extLst>
      <p:ext uri="{BB962C8B-B14F-4D97-AF65-F5344CB8AC3E}">
        <p14:creationId xmlns:p14="http://schemas.microsoft.com/office/powerpoint/2010/main" val="1725718646"/>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67" r:id="rId5"/>
    <p:sldLayoutId id="2147483759" r:id="rId6"/>
    <p:sldLayoutId id="2147483769" r:id="rId7"/>
    <p:sldLayoutId id="2147483761" r:id="rId8"/>
    <p:sldLayoutId id="2147483762" r:id="rId9"/>
    <p:sldLayoutId id="2147483763" r:id="rId10"/>
    <p:sldLayoutId id="2147483764" r:id="rId11"/>
    <p:sldLayoutId id="2147483765" r:id="rId12"/>
    <p:sldLayoutId id="2147483766" r:id="rId13"/>
    <p:sldLayoutId id="2147483768" r:id="rId14"/>
  </p:sldLayoutIdLst>
  <p:hf hdr="0" dt="0"/>
  <p:txStyles>
    <p:titleStyle>
      <a:lvl1pPr algn="l" defTabSz="914400" rtl="0" eaLnBrk="1" latinLnBrk="0" hangingPunct="1">
        <a:lnSpc>
          <a:spcPct val="110000"/>
        </a:lnSpc>
        <a:spcBef>
          <a:spcPct val="0"/>
        </a:spcBef>
        <a:buNone/>
        <a:defRPr kumimoji="1" sz="2400" kern="1200">
          <a:solidFill>
            <a:schemeClr val="tx1"/>
          </a:solidFill>
          <a:latin typeface="+mj-ea"/>
          <a:ea typeface="+mj-ea"/>
          <a:cs typeface="メイリオ" pitchFamily="50" charset="-128"/>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3" orient="horz" pos="2160" userDrawn="1">
          <p15:clr>
            <a:srgbClr val="F26B43"/>
          </p15:clr>
        </p15:guide>
        <p15:guide id="14" pos="3120" userDrawn="1">
          <p15:clr>
            <a:srgbClr val="F26B43"/>
          </p15:clr>
        </p15:guide>
        <p15:guide id="21" pos="512" userDrawn="1">
          <p15:clr>
            <a:srgbClr val="F26B43"/>
          </p15:clr>
        </p15:guide>
        <p15:guide id="22" pos="5728" userDrawn="1">
          <p15:clr>
            <a:srgbClr val="F26B43"/>
          </p15:clr>
        </p15:guide>
        <p15:guide id="23" orient="horz" pos="414" userDrawn="1">
          <p15:clr>
            <a:srgbClr val="F26B43"/>
          </p15:clr>
        </p15:guide>
        <p15:guide id="24" orient="horz" pos="390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auto">
      <p:bgRef idx="1001">
        <a:schemeClr val="bg1"/>
      </p:bgRef>
    </p:bg>
    <p:spTree>
      <p:nvGrpSpPr>
        <p:cNvPr id="1" name=""/>
        <p:cNvGrpSpPr/>
        <p:nvPr/>
      </p:nvGrpSpPr>
      <p:grpSpPr>
        <a:xfrm>
          <a:off x="0" y="0"/>
          <a:ext cx="0" cy="0"/>
          <a:chOff x="0" y="0"/>
          <a:chExt cx="0" cy="0"/>
        </a:xfrm>
      </p:grpSpPr>
      <p:sp>
        <p:nvSpPr>
          <p:cNvPr id="5" name="フッター プレースホルダー 5">
            <a:extLst>
              <a:ext uri="{FF2B5EF4-FFF2-40B4-BE49-F238E27FC236}">
                <a16:creationId xmlns:a16="http://schemas.microsoft.com/office/drawing/2014/main" id="{2564E175-3A7A-493A-A6EC-98C76D805515}"/>
              </a:ext>
            </a:extLst>
          </p:cNvPr>
          <p:cNvSpPr>
            <a:spLocks noGrp="1"/>
          </p:cNvSpPr>
          <p:nvPr>
            <p:ph type="ftr" sz="quarter" idx="3"/>
          </p:nvPr>
        </p:nvSpPr>
        <p:spPr>
          <a:xfrm>
            <a:off x="711994" y="6592267"/>
            <a:ext cx="8482013" cy="265733"/>
          </a:xfrm>
          <a:prstGeom prst="rect">
            <a:avLst/>
          </a:prstGeom>
        </p:spPr>
        <p:txBody>
          <a:bodyPr vert="horz" lIns="0" tIns="0" rIns="0" bIns="0" rtlCol="0" anchor="ctr"/>
          <a:lstStyle>
            <a:lvl1pPr algn="ctr">
              <a:defRPr sz="731">
                <a:solidFill>
                  <a:schemeClr val="tx1"/>
                </a:solidFill>
              </a:defRPr>
            </a:lvl1pPr>
          </a:lstStyle>
          <a:p>
            <a:r>
              <a:rPr lang="en-US" altLang="ja-JP" dirty="0"/>
              <a:t>NPO Fukushima Dialogue</a:t>
            </a:r>
            <a:endParaRPr lang="ja-JP" altLang="en-US" dirty="0"/>
          </a:p>
        </p:txBody>
      </p:sp>
      <p:sp>
        <p:nvSpPr>
          <p:cNvPr id="6" name="スライド番号プレースホルダー 5">
            <a:extLst>
              <a:ext uri="{FF2B5EF4-FFF2-40B4-BE49-F238E27FC236}">
                <a16:creationId xmlns:a16="http://schemas.microsoft.com/office/drawing/2014/main" id="{DE908CF9-FD2A-43E2-9B37-C2D4E0B82639}"/>
              </a:ext>
            </a:extLst>
          </p:cNvPr>
          <p:cNvSpPr>
            <a:spLocks noGrp="1"/>
          </p:cNvSpPr>
          <p:nvPr>
            <p:ph type="sldNum" sz="quarter" idx="4"/>
          </p:nvPr>
        </p:nvSpPr>
        <p:spPr>
          <a:xfrm>
            <a:off x="9370241" y="6592268"/>
            <a:ext cx="370362" cy="257113"/>
          </a:xfrm>
          <a:prstGeom prst="rect">
            <a:avLst/>
          </a:prstGeom>
        </p:spPr>
        <p:txBody>
          <a:bodyPr vert="horz" lIns="0" tIns="0" rIns="0" bIns="0" rtlCol="0" anchor="ctr"/>
          <a:lstStyle>
            <a:lvl1pPr algn="r">
              <a:defRPr sz="731" b="1">
                <a:solidFill>
                  <a:schemeClr val="tx1"/>
                </a:solidFill>
                <a:latin typeface="+mn-ea"/>
                <a:ea typeface="+mn-ea"/>
                <a:cs typeface="メイリオ" pitchFamily="50" charset="-128"/>
              </a:defRPr>
            </a:lvl1pPr>
          </a:lstStyle>
          <a:p>
            <a:fld id="{FB3508C7-2FE0-4945-9CBD-863E05F850D2}" type="slidenum">
              <a:rPr lang="ja-JP" altLang="en-US" smtClean="0"/>
              <a:pPr/>
              <a:t>‹#›</a:t>
            </a:fld>
            <a:endParaRPr lang="ja-JP" altLang="en-US" dirty="0"/>
          </a:p>
        </p:txBody>
      </p:sp>
    </p:spTree>
    <p:extLst>
      <p:ext uri="{BB962C8B-B14F-4D97-AF65-F5344CB8AC3E}">
        <p14:creationId xmlns:p14="http://schemas.microsoft.com/office/powerpoint/2010/main" val="1930480405"/>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 id="2147483782" r:id="rId12"/>
    <p:sldLayoutId id="2147483783" r:id="rId13"/>
    <p:sldLayoutId id="2147483784" r:id="rId14"/>
  </p:sldLayoutIdLst>
  <p:hf hdr="0" dt="0"/>
  <p:txStyles>
    <p:titleStyle>
      <a:lvl1pPr algn="l" defTabSz="742727" rtl="0" eaLnBrk="1" latinLnBrk="0" hangingPunct="1">
        <a:lnSpc>
          <a:spcPct val="110000"/>
        </a:lnSpc>
        <a:spcBef>
          <a:spcPct val="0"/>
        </a:spcBef>
        <a:buNone/>
        <a:defRPr kumimoji="1" sz="1949" kern="1200">
          <a:solidFill>
            <a:schemeClr val="tx1"/>
          </a:solidFill>
          <a:latin typeface="+mj-ea"/>
          <a:ea typeface="+mj-ea"/>
          <a:cs typeface="メイリオ" pitchFamily="50" charset="-128"/>
        </a:defRPr>
      </a:lvl1pPr>
    </p:titleStyle>
    <p:bodyStyle>
      <a:lvl1pPr marL="278523" indent="-278523" algn="l" defTabSz="742727" rtl="0" eaLnBrk="1" latinLnBrk="0" hangingPunct="1">
        <a:spcBef>
          <a:spcPct val="20000"/>
        </a:spcBef>
        <a:buFont typeface="Arial" pitchFamily="34" charset="0"/>
        <a:buChar char="•"/>
        <a:defRPr kumimoji="1" sz="2599" kern="1200">
          <a:solidFill>
            <a:schemeClr val="tx1"/>
          </a:solidFill>
          <a:latin typeface="+mn-lt"/>
          <a:ea typeface="+mn-ea"/>
          <a:cs typeface="+mn-cs"/>
        </a:defRPr>
      </a:lvl1pPr>
      <a:lvl2pPr marL="603466" indent="-232102" algn="l" defTabSz="742727" rtl="0" eaLnBrk="1" latinLnBrk="0" hangingPunct="1">
        <a:spcBef>
          <a:spcPct val="20000"/>
        </a:spcBef>
        <a:buFont typeface="Arial" pitchFamily="34" charset="0"/>
        <a:buChar char="–"/>
        <a:defRPr kumimoji="1" sz="2274" kern="1200">
          <a:solidFill>
            <a:schemeClr val="tx1"/>
          </a:solidFill>
          <a:latin typeface="+mn-lt"/>
          <a:ea typeface="+mn-ea"/>
          <a:cs typeface="+mn-cs"/>
        </a:defRPr>
      </a:lvl2pPr>
      <a:lvl3pPr marL="928409" indent="-185681" algn="l" defTabSz="742727" rtl="0" eaLnBrk="1" latinLnBrk="0" hangingPunct="1">
        <a:spcBef>
          <a:spcPct val="20000"/>
        </a:spcBef>
        <a:buFont typeface="Arial" pitchFamily="34" charset="0"/>
        <a:buChar char="•"/>
        <a:defRPr kumimoji="1" sz="1949" kern="1200">
          <a:solidFill>
            <a:schemeClr val="tx1"/>
          </a:solidFill>
          <a:latin typeface="+mn-lt"/>
          <a:ea typeface="+mn-ea"/>
          <a:cs typeface="+mn-cs"/>
        </a:defRPr>
      </a:lvl3pPr>
      <a:lvl4pPr marL="1299773" indent="-185681" algn="l" defTabSz="742727" rtl="0" eaLnBrk="1" latinLnBrk="0" hangingPunct="1">
        <a:spcBef>
          <a:spcPct val="20000"/>
        </a:spcBef>
        <a:buFont typeface="Arial" pitchFamily="34" charset="0"/>
        <a:buChar char="–"/>
        <a:defRPr kumimoji="1" sz="1624" kern="1200">
          <a:solidFill>
            <a:schemeClr val="tx1"/>
          </a:solidFill>
          <a:latin typeface="+mn-lt"/>
          <a:ea typeface="+mn-ea"/>
          <a:cs typeface="+mn-cs"/>
        </a:defRPr>
      </a:lvl4pPr>
      <a:lvl5pPr marL="1671136" indent="-185681" algn="l" defTabSz="742727" rtl="0" eaLnBrk="1" latinLnBrk="0" hangingPunct="1">
        <a:spcBef>
          <a:spcPct val="20000"/>
        </a:spcBef>
        <a:buFont typeface="Arial" pitchFamily="34" charset="0"/>
        <a:buChar char="»"/>
        <a:defRPr kumimoji="1" sz="1624" kern="1200">
          <a:solidFill>
            <a:schemeClr val="tx1"/>
          </a:solidFill>
          <a:latin typeface="+mn-lt"/>
          <a:ea typeface="+mn-ea"/>
          <a:cs typeface="+mn-cs"/>
        </a:defRPr>
      </a:lvl5pPr>
      <a:lvl6pPr marL="2042500" indent="-185681" algn="l" defTabSz="742727" rtl="0" eaLnBrk="1" latinLnBrk="0" hangingPunct="1">
        <a:spcBef>
          <a:spcPct val="20000"/>
        </a:spcBef>
        <a:buFont typeface="Arial" pitchFamily="34" charset="0"/>
        <a:buChar char="•"/>
        <a:defRPr kumimoji="1" sz="1624" kern="1200">
          <a:solidFill>
            <a:schemeClr val="tx1"/>
          </a:solidFill>
          <a:latin typeface="+mn-lt"/>
          <a:ea typeface="+mn-ea"/>
          <a:cs typeface="+mn-cs"/>
        </a:defRPr>
      </a:lvl6pPr>
      <a:lvl7pPr marL="2413863" indent="-185681" algn="l" defTabSz="742727" rtl="0" eaLnBrk="1" latinLnBrk="0" hangingPunct="1">
        <a:spcBef>
          <a:spcPct val="20000"/>
        </a:spcBef>
        <a:buFont typeface="Arial" pitchFamily="34" charset="0"/>
        <a:buChar char="•"/>
        <a:defRPr kumimoji="1" sz="1624" kern="1200">
          <a:solidFill>
            <a:schemeClr val="tx1"/>
          </a:solidFill>
          <a:latin typeface="+mn-lt"/>
          <a:ea typeface="+mn-ea"/>
          <a:cs typeface="+mn-cs"/>
        </a:defRPr>
      </a:lvl7pPr>
      <a:lvl8pPr marL="2785226" indent="-185681" algn="l" defTabSz="742727" rtl="0" eaLnBrk="1" latinLnBrk="0" hangingPunct="1">
        <a:spcBef>
          <a:spcPct val="20000"/>
        </a:spcBef>
        <a:buFont typeface="Arial" pitchFamily="34" charset="0"/>
        <a:buChar char="•"/>
        <a:defRPr kumimoji="1" sz="1624" kern="1200">
          <a:solidFill>
            <a:schemeClr val="tx1"/>
          </a:solidFill>
          <a:latin typeface="+mn-lt"/>
          <a:ea typeface="+mn-ea"/>
          <a:cs typeface="+mn-cs"/>
        </a:defRPr>
      </a:lvl8pPr>
      <a:lvl9pPr marL="3156590" indent="-185681" algn="l" defTabSz="742727" rtl="0" eaLnBrk="1" latinLnBrk="0" hangingPunct="1">
        <a:spcBef>
          <a:spcPct val="20000"/>
        </a:spcBef>
        <a:buFont typeface="Arial" pitchFamily="34" charset="0"/>
        <a:buChar char="•"/>
        <a:defRPr kumimoji="1" sz="1624" kern="1200">
          <a:solidFill>
            <a:schemeClr val="tx1"/>
          </a:solidFill>
          <a:latin typeface="+mn-lt"/>
          <a:ea typeface="+mn-ea"/>
          <a:cs typeface="+mn-cs"/>
        </a:defRPr>
      </a:lvl9pPr>
    </p:bodyStyle>
    <p:otherStyle>
      <a:defPPr>
        <a:defRPr lang="ja-JP"/>
      </a:defPPr>
      <a:lvl1pPr marL="0" algn="l" defTabSz="742727" rtl="0" eaLnBrk="1" latinLnBrk="0" hangingPunct="1">
        <a:defRPr kumimoji="1" sz="1462" kern="1200">
          <a:solidFill>
            <a:schemeClr val="tx1"/>
          </a:solidFill>
          <a:latin typeface="+mn-lt"/>
          <a:ea typeface="+mn-ea"/>
          <a:cs typeface="+mn-cs"/>
        </a:defRPr>
      </a:lvl1pPr>
      <a:lvl2pPr marL="371364" algn="l" defTabSz="742727" rtl="0" eaLnBrk="1" latinLnBrk="0" hangingPunct="1">
        <a:defRPr kumimoji="1" sz="1462" kern="1200">
          <a:solidFill>
            <a:schemeClr val="tx1"/>
          </a:solidFill>
          <a:latin typeface="+mn-lt"/>
          <a:ea typeface="+mn-ea"/>
          <a:cs typeface="+mn-cs"/>
        </a:defRPr>
      </a:lvl2pPr>
      <a:lvl3pPr marL="742727" algn="l" defTabSz="742727" rtl="0" eaLnBrk="1" latinLnBrk="0" hangingPunct="1">
        <a:defRPr kumimoji="1" sz="1462" kern="1200">
          <a:solidFill>
            <a:schemeClr val="tx1"/>
          </a:solidFill>
          <a:latin typeface="+mn-lt"/>
          <a:ea typeface="+mn-ea"/>
          <a:cs typeface="+mn-cs"/>
        </a:defRPr>
      </a:lvl3pPr>
      <a:lvl4pPr marL="1114091" algn="l" defTabSz="742727" rtl="0" eaLnBrk="1" latinLnBrk="0" hangingPunct="1">
        <a:defRPr kumimoji="1" sz="1462" kern="1200">
          <a:solidFill>
            <a:schemeClr val="tx1"/>
          </a:solidFill>
          <a:latin typeface="+mn-lt"/>
          <a:ea typeface="+mn-ea"/>
          <a:cs typeface="+mn-cs"/>
        </a:defRPr>
      </a:lvl4pPr>
      <a:lvl5pPr marL="1485454" algn="l" defTabSz="742727" rtl="0" eaLnBrk="1" latinLnBrk="0" hangingPunct="1">
        <a:defRPr kumimoji="1" sz="1462" kern="1200">
          <a:solidFill>
            <a:schemeClr val="tx1"/>
          </a:solidFill>
          <a:latin typeface="+mn-lt"/>
          <a:ea typeface="+mn-ea"/>
          <a:cs typeface="+mn-cs"/>
        </a:defRPr>
      </a:lvl5pPr>
      <a:lvl6pPr marL="1856818" algn="l" defTabSz="742727" rtl="0" eaLnBrk="1" latinLnBrk="0" hangingPunct="1">
        <a:defRPr kumimoji="1" sz="1462" kern="1200">
          <a:solidFill>
            <a:schemeClr val="tx1"/>
          </a:solidFill>
          <a:latin typeface="+mn-lt"/>
          <a:ea typeface="+mn-ea"/>
          <a:cs typeface="+mn-cs"/>
        </a:defRPr>
      </a:lvl6pPr>
      <a:lvl7pPr marL="2228181" algn="l" defTabSz="742727" rtl="0" eaLnBrk="1" latinLnBrk="0" hangingPunct="1">
        <a:defRPr kumimoji="1" sz="1462" kern="1200">
          <a:solidFill>
            <a:schemeClr val="tx1"/>
          </a:solidFill>
          <a:latin typeface="+mn-lt"/>
          <a:ea typeface="+mn-ea"/>
          <a:cs typeface="+mn-cs"/>
        </a:defRPr>
      </a:lvl7pPr>
      <a:lvl8pPr marL="2599545" algn="l" defTabSz="742727" rtl="0" eaLnBrk="1" latinLnBrk="0" hangingPunct="1">
        <a:defRPr kumimoji="1" sz="1462" kern="1200">
          <a:solidFill>
            <a:schemeClr val="tx1"/>
          </a:solidFill>
          <a:latin typeface="+mn-lt"/>
          <a:ea typeface="+mn-ea"/>
          <a:cs typeface="+mn-cs"/>
        </a:defRPr>
      </a:lvl8pPr>
      <a:lvl9pPr marL="2970909" algn="l" defTabSz="742727" rtl="0" eaLnBrk="1" latinLnBrk="0" hangingPunct="1">
        <a:defRPr kumimoji="1" sz="1462"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3" pos="551">
          <p15:clr>
            <a:srgbClr val="F26B43"/>
          </p15:clr>
        </p15:guide>
        <p15:guide id="6" pos="7129">
          <p15:clr>
            <a:srgbClr val="F26B43"/>
          </p15:clr>
        </p15:guide>
        <p15:guide id="11" orient="horz" pos="2160" userDrawn="1">
          <p15:clr>
            <a:srgbClr val="F26B43"/>
          </p15:clr>
        </p15:guide>
        <p15:guide id="12" pos="3120" userDrawn="1">
          <p15:clr>
            <a:srgbClr val="F26B43"/>
          </p15:clr>
        </p15:guide>
        <p15:guide id="13" pos="512" userDrawn="1">
          <p15:clr>
            <a:srgbClr val="F26B43"/>
          </p15:clr>
        </p15:guide>
        <p15:guide id="14" pos="5728" userDrawn="1">
          <p15:clr>
            <a:srgbClr val="F26B43"/>
          </p15:clr>
        </p15:guide>
        <p15:guide id="15" orient="horz" pos="414" userDrawn="1">
          <p15:clr>
            <a:srgbClr val="F26B43"/>
          </p15:clr>
        </p15:guide>
        <p15:guide id="16" orient="horz" pos="3906"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8.xml"/><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7376416A-553D-4047-E74B-26D5FBFD533F}"/>
              </a:ext>
            </a:extLst>
          </p:cNvPr>
          <p:cNvSpPr>
            <a:spLocks noGrp="1"/>
          </p:cNvSpPr>
          <p:nvPr>
            <p:ph type="title"/>
          </p:nvPr>
        </p:nvSpPr>
        <p:spPr>
          <a:xfrm>
            <a:off x="272479" y="191064"/>
            <a:ext cx="9361040" cy="396044"/>
          </a:xfrm>
        </p:spPr>
        <p:txBody>
          <a:bodyPr/>
          <a:lstStyle/>
          <a:p>
            <a:pPr algn="ctr"/>
            <a:r>
              <a:rPr lang="ja-JP" altLang="en-US" b="1">
                <a:latin typeface="Hiragino Kaku Gothic ProN W3" panose="020B0300000000000000" pitchFamily="34" charset="-128"/>
                <a:ea typeface="Hiragino Kaku Gothic ProN W3" panose="020B0300000000000000" pitchFamily="34" charset="-128"/>
              </a:rPr>
              <a:t>注意事項</a:t>
            </a:r>
            <a:r>
              <a:rPr lang="en-US" altLang="ja-JP" b="1" dirty="0">
                <a:latin typeface="Hiragino Kaku Gothic ProN W3" panose="020B0300000000000000" pitchFamily="34" charset="-128"/>
                <a:ea typeface="Hiragino Kaku Gothic ProN W3" panose="020B0300000000000000" pitchFamily="34" charset="-128"/>
              </a:rPr>
              <a:t> / Notes</a:t>
            </a:r>
            <a:endParaRPr lang="ja-JP" altLang="en-US" b="1">
              <a:latin typeface="Hiragino Kaku Gothic ProN W3" panose="020B0300000000000000" pitchFamily="34" charset="-128"/>
              <a:ea typeface="Hiragino Kaku Gothic ProN W3" panose="020B0300000000000000" pitchFamily="34" charset="-128"/>
            </a:endParaRPr>
          </a:p>
        </p:txBody>
      </p:sp>
      <p:sp>
        <p:nvSpPr>
          <p:cNvPr id="3" name="フッター プレースホルダー 2">
            <a:extLst>
              <a:ext uri="{FF2B5EF4-FFF2-40B4-BE49-F238E27FC236}">
                <a16:creationId xmlns:a16="http://schemas.microsoft.com/office/drawing/2014/main" id="{B51F87A5-18CA-FFA2-9C9A-A0FE938AAA51}"/>
              </a:ext>
            </a:extLst>
          </p:cNvPr>
          <p:cNvSpPr>
            <a:spLocks noGrp="1"/>
          </p:cNvSpPr>
          <p:nvPr>
            <p:ph type="ftr" sz="quarter" idx="10"/>
          </p:nvPr>
        </p:nvSpPr>
        <p:spPr/>
        <p:txBody>
          <a:bodyPr/>
          <a:lstStyle/>
          <a:p>
            <a:r>
              <a:rPr lang="en-US" altLang="ja-JP"/>
              <a:t>NPO Fukushima Dialogue</a:t>
            </a:r>
            <a:endParaRPr lang="ja-JP" altLang="en-US" dirty="0"/>
          </a:p>
        </p:txBody>
      </p:sp>
      <p:sp>
        <p:nvSpPr>
          <p:cNvPr id="4" name="スライド番号プレースホルダー 3">
            <a:extLst>
              <a:ext uri="{FF2B5EF4-FFF2-40B4-BE49-F238E27FC236}">
                <a16:creationId xmlns:a16="http://schemas.microsoft.com/office/drawing/2014/main" id="{82BA598E-2880-83A8-1B59-8E0A34BD5974}"/>
              </a:ext>
            </a:extLst>
          </p:cNvPr>
          <p:cNvSpPr>
            <a:spLocks noGrp="1"/>
          </p:cNvSpPr>
          <p:nvPr>
            <p:ph type="sldNum" sz="quarter" idx="11"/>
          </p:nvPr>
        </p:nvSpPr>
        <p:spPr/>
        <p:txBody>
          <a:bodyPr/>
          <a:lstStyle/>
          <a:p>
            <a:fld id="{FB3508C7-2FE0-4945-9CBD-863E05F850D2}" type="slidenum">
              <a:rPr lang="ja-JP" altLang="en-US" smtClean="0"/>
              <a:pPr/>
              <a:t>0</a:t>
            </a:fld>
            <a:endParaRPr lang="ja-JP" altLang="en-US" dirty="0"/>
          </a:p>
        </p:txBody>
      </p:sp>
      <p:sp>
        <p:nvSpPr>
          <p:cNvPr id="6" name="AutoShape 3">
            <a:extLst>
              <a:ext uri="{FF2B5EF4-FFF2-40B4-BE49-F238E27FC236}">
                <a16:creationId xmlns:a16="http://schemas.microsoft.com/office/drawing/2014/main" id="{D97D2AFA-EAF3-9F7B-5302-8C525568440E}"/>
              </a:ext>
            </a:extLst>
          </p:cNvPr>
          <p:cNvSpPr>
            <a:spLocks noChangeArrowheads="1"/>
          </p:cNvSpPr>
          <p:nvPr/>
        </p:nvSpPr>
        <p:spPr bwMode="auto">
          <a:xfrm>
            <a:off x="813203" y="548680"/>
            <a:ext cx="8279593" cy="2515047"/>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marL="285750" lvl="0" indent="-285750" algn="just">
              <a:lnSpc>
                <a:spcPct val="130000"/>
              </a:lnSpc>
              <a:spcAft>
                <a:spcPts val="1200"/>
              </a:spcAft>
              <a:buFont typeface="Arial" panose="020B0604020202020204" pitchFamily="34" charset="0"/>
              <a:buChar char="•"/>
            </a:pPr>
            <a:r>
              <a:rPr lang="ja-JP" altLang="en-US" sz="1600">
                <a:latin typeface="Hiragino Kaku Gothic ProN W3" panose="020B0300000000000000" pitchFamily="34" charset="-128"/>
                <a:ea typeface="Hiragino Kaku Gothic ProN W3" panose="020B0300000000000000" pitchFamily="34" charset="-128"/>
                <a:cs typeface="メイリオ" pitchFamily="50" charset="-128"/>
              </a:rPr>
              <a:t>ダイアログの様子は，</a:t>
            </a:r>
            <a:r>
              <a:rPr lang="en-US" altLang="ja-JP" sz="1600" dirty="0">
                <a:latin typeface="Hiragino Kaku Gothic ProN W3" panose="020B0300000000000000" pitchFamily="34" charset="-128"/>
                <a:ea typeface="Hiragino Kaku Gothic ProN W3" panose="020B0300000000000000" pitchFamily="34" charset="-128"/>
                <a:cs typeface="メイリオ" pitchFamily="50" charset="-128"/>
              </a:rPr>
              <a:t>zoom</a:t>
            </a:r>
            <a:r>
              <a:rPr lang="ja-JP" altLang="en-US" sz="1600">
                <a:latin typeface="Hiragino Kaku Gothic ProN W3" panose="020B0300000000000000" pitchFamily="34" charset="-128"/>
                <a:ea typeface="Hiragino Kaku Gothic ProN W3" panose="020B0300000000000000" pitchFamily="34" charset="-128"/>
                <a:cs typeface="メイリオ" pitchFamily="50" charset="-128"/>
              </a:rPr>
              <a:t>配信を通じて記録されています。後日，</a:t>
            </a:r>
            <a:r>
              <a:rPr lang="en-US" altLang="ja-JP" sz="1600" dirty="0">
                <a:latin typeface="Hiragino Kaku Gothic ProN W3" panose="020B0300000000000000" pitchFamily="34" charset="-128"/>
                <a:ea typeface="Hiragino Kaku Gothic ProN W3" panose="020B0300000000000000" pitchFamily="34" charset="-128"/>
                <a:cs typeface="メイリオ" pitchFamily="50" charset="-128"/>
              </a:rPr>
              <a:t>NPO</a:t>
            </a:r>
            <a:r>
              <a:rPr lang="ja-JP" altLang="en-US" sz="1600">
                <a:latin typeface="Hiragino Kaku Gothic ProN W3" panose="020B0300000000000000" pitchFamily="34" charset="-128"/>
                <a:ea typeface="Hiragino Kaku Gothic ProN W3" panose="020B0300000000000000" pitchFamily="34" charset="-128"/>
                <a:cs typeface="メイリオ" pitchFamily="50" charset="-128"/>
              </a:rPr>
              <a:t>福島ダイアログのウェブサイトで公開予定です。ご自分の発言の公開を希望されない場合は，編集削除しますので，お知らせください</a:t>
            </a:r>
            <a:endParaRPr lang="en-US" altLang="ja-JP" sz="1600" dirty="0">
              <a:latin typeface="Hiragino Kaku Gothic ProN W3" panose="020B0300000000000000" pitchFamily="34" charset="-128"/>
              <a:ea typeface="Hiragino Kaku Gothic ProN W3" panose="020B0300000000000000" pitchFamily="34" charset="-128"/>
              <a:cs typeface="メイリオ" pitchFamily="50" charset="-128"/>
            </a:endParaRPr>
          </a:p>
          <a:p>
            <a:pPr marL="285750" lvl="0" indent="-285750" algn="just">
              <a:lnSpc>
                <a:spcPct val="130000"/>
              </a:lnSpc>
              <a:spcAft>
                <a:spcPts val="1200"/>
              </a:spcAft>
              <a:buFont typeface="Arial" panose="020B0604020202020204" pitchFamily="34" charset="0"/>
              <a:buChar char="•"/>
            </a:pPr>
            <a:r>
              <a:rPr lang="ja-JP" altLang="en-US" sz="1600">
                <a:latin typeface="Hiragino Kaku Gothic ProN W3" panose="020B0300000000000000" pitchFamily="34" charset="-128"/>
                <a:ea typeface="Hiragino Kaku Gothic ProN W3" panose="020B0300000000000000" pitchFamily="34" charset="-128"/>
                <a:cs typeface="メイリオ" pitchFamily="50" charset="-128"/>
              </a:rPr>
              <a:t>ソーシャルメディアで発信されるときは，発言者や参加者が書き込みを見てどう感じるか，「投稿」ボタンを押す前に，深呼吸して考えてお願いします</a:t>
            </a:r>
            <a:endParaRPr lang="en-US" altLang="ja-JP" sz="1600" dirty="0">
              <a:latin typeface="Hiragino Kaku Gothic ProN W3" panose="020B0300000000000000" pitchFamily="34" charset="-128"/>
              <a:ea typeface="Hiragino Kaku Gothic ProN W3" panose="020B0300000000000000" pitchFamily="34" charset="-128"/>
              <a:cs typeface="メイリオ" pitchFamily="50" charset="-128"/>
            </a:endParaRPr>
          </a:p>
          <a:p>
            <a:pPr marL="285750" lvl="0" indent="-285750" algn="just">
              <a:lnSpc>
                <a:spcPct val="130000"/>
              </a:lnSpc>
              <a:spcAft>
                <a:spcPts val="1200"/>
              </a:spcAft>
              <a:buFont typeface="Arial" panose="020B0604020202020204" pitchFamily="34" charset="0"/>
              <a:buChar char="•"/>
            </a:pPr>
            <a:r>
              <a:rPr lang="ja-JP" altLang="en-US" sz="1600">
                <a:latin typeface="Hiragino Kaku Gothic ProN W3" panose="020B0300000000000000" pitchFamily="34" charset="-128"/>
                <a:ea typeface="Hiragino Kaku Gothic ProN W3" panose="020B0300000000000000" pitchFamily="34" charset="-128"/>
                <a:cs typeface="メイリオ" pitchFamily="50" charset="-128"/>
              </a:rPr>
              <a:t>取材の方は受付にお知らせください。参加者の方で，取材を希望されない場合は，お知らせください</a:t>
            </a:r>
            <a:endParaRPr lang="en-US" altLang="ja-JP" sz="1600" dirty="0">
              <a:latin typeface="Hiragino Kaku Gothic ProN W3" panose="020B0300000000000000" pitchFamily="34" charset="-128"/>
              <a:ea typeface="Hiragino Kaku Gothic ProN W3" panose="020B0300000000000000" pitchFamily="34" charset="-128"/>
              <a:cs typeface="メイリオ" pitchFamily="50" charset="-128"/>
            </a:endParaRPr>
          </a:p>
        </p:txBody>
      </p:sp>
      <p:sp>
        <p:nvSpPr>
          <p:cNvPr id="8" name="AutoShape 3">
            <a:extLst>
              <a:ext uri="{FF2B5EF4-FFF2-40B4-BE49-F238E27FC236}">
                <a16:creationId xmlns:a16="http://schemas.microsoft.com/office/drawing/2014/main" id="{73D4D31F-BDA2-1203-005E-CAC29894BE58}"/>
              </a:ext>
            </a:extLst>
          </p:cNvPr>
          <p:cNvSpPr>
            <a:spLocks noChangeArrowheads="1"/>
          </p:cNvSpPr>
          <p:nvPr/>
        </p:nvSpPr>
        <p:spPr bwMode="auto">
          <a:xfrm>
            <a:off x="917727" y="3281874"/>
            <a:ext cx="8279593" cy="3150799"/>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marL="285750" lvl="0" indent="-285750" algn="just">
              <a:lnSpc>
                <a:spcPct val="130000"/>
              </a:lnSpc>
              <a:spcAft>
                <a:spcPts val="1200"/>
              </a:spcAft>
              <a:buFont typeface="Arial" panose="020B0604020202020204" pitchFamily="34" charset="0"/>
              <a:buChar char="•"/>
            </a:pPr>
            <a:r>
              <a:rPr lang="en-US" altLang="ja-JP" dirty="0">
                <a:latin typeface="Segoe UI" panose="020B0502040204020203" pitchFamily="34" charset="0"/>
                <a:ea typeface="Hiragino Kaku Gothic ProN W3" panose="020B0300000000000000" pitchFamily="34" charset="-128"/>
                <a:cs typeface="Segoe UI" panose="020B0502040204020203" pitchFamily="34" charset="0"/>
              </a:rPr>
              <a:t>The dialogue is being recorded via Zoom. It will be published later on the NPO Fukushima Dialogue website. If you do not wish your comments to be published, please let us know and we will edit them out.</a:t>
            </a:r>
          </a:p>
          <a:p>
            <a:pPr marL="285750" lvl="0" indent="-285750" algn="just">
              <a:lnSpc>
                <a:spcPct val="130000"/>
              </a:lnSpc>
              <a:spcAft>
                <a:spcPts val="1200"/>
              </a:spcAft>
              <a:buFont typeface="Arial" panose="020B0604020202020204" pitchFamily="34" charset="0"/>
              <a:buChar char="•"/>
            </a:pPr>
            <a:r>
              <a:rPr lang="en-US" altLang="ja-JP" dirty="0">
                <a:latin typeface="Segoe UI" panose="020B0502040204020203" pitchFamily="34" charset="0"/>
                <a:ea typeface="Hiragino Kaku Gothic ProN W3" panose="020B0300000000000000" pitchFamily="34" charset="-128"/>
                <a:cs typeface="Segoe UI" panose="020B0502040204020203" pitchFamily="34" charset="0"/>
              </a:rPr>
              <a:t>When posting on social media, please take a deep breath and consider how speakers or participants might feel about your post before hitting the “Post” button.</a:t>
            </a:r>
          </a:p>
          <a:p>
            <a:pPr marL="285750" lvl="0" indent="-285750" algn="just">
              <a:lnSpc>
                <a:spcPct val="130000"/>
              </a:lnSpc>
              <a:spcAft>
                <a:spcPts val="1200"/>
              </a:spcAft>
              <a:buFont typeface="Arial" panose="020B0604020202020204" pitchFamily="34" charset="0"/>
              <a:buChar char="•"/>
            </a:pPr>
            <a:r>
              <a:rPr lang="en-US" altLang="ja-JP" dirty="0">
                <a:latin typeface="Segoe UI" panose="020B0502040204020203" pitchFamily="34" charset="0"/>
                <a:ea typeface="Hiragino Kaku Gothic ProN W3" panose="020B0300000000000000" pitchFamily="34" charset="-128"/>
                <a:cs typeface="Segoe UI" panose="020B0502040204020203" pitchFamily="34" charset="0"/>
              </a:rPr>
              <a:t>Media representatives, please notify the reception desk. Participants who do not wish to be interviewed, please let us know.</a:t>
            </a:r>
          </a:p>
        </p:txBody>
      </p:sp>
    </p:spTree>
    <p:extLst>
      <p:ext uri="{BB962C8B-B14F-4D97-AF65-F5344CB8AC3E}">
        <p14:creationId xmlns:p14="http://schemas.microsoft.com/office/powerpoint/2010/main" val="28275386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005DACD0-5A67-4BF0-9225-65E4919BC668}"/>
              </a:ext>
            </a:extLst>
          </p:cNvPr>
          <p:cNvSpPr>
            <a:spLocks noGrp="1"/>
          </p:cNvSpPr>
          <p:nvPr>
            <p:ph type="ctrTitle"/>
          </p:nvPr>
        </p:nvSpPr>
        <p:spPr>
          <a:xfrm>
            <a:off x="812800" y="1796245"/>
            <a:ext cx="8280400" cy="3265509"/>
          </a:xfrm>
        </p:spPr>
        <p:txBody>
          <a:bodyPr/>
          <a:lstStyle/>
          <a:p>
            <a:r>
              <a:rPr lang="ja-JP" altLang="ja-JP"/>
              <a:t>ふるさとへの思い：福島の声</a:t>
            </a:r>
            <a:br>
              <a:rPr lang="en-US" altLang="ja-JP" dirty="0"/>
            </a:br>
            <a:r>
              <a:rPr lang="ja-JP" altLang="ja-JP" sz="2800"/>
              <a:t>　私たちはどこから来て、どこへゆくのか</a:t>
            </a:r>
            <a:br>
              <a:rPr lang="en-US" altLang="ja-JP" sz="2800" dirty="0"/>
            </a:br>
            <a:r>
              <a:rPr lang="ja-JP" altLang="ja-JP"/>
              <a:t>　</a:t>
            </a:r>
            <a:br>
              <a:rPr lang="en-US" altLang="ja-JP" dirty="0"/>
            </a:br>
            <a:r>
              <a:rPr lang="en-US" altLang="ja-JP" sz="3200" dirty="0"/>
              <a:t>Impressions of Hometown: voices from Fukushima residents</a:t>
            </a:r>
            <a:br>
              <a:rPr lang="en-US" altLang="ja-JP" dirty="0"/>
            </a:br>
            <a:r>
              <a:rPr lang="en-US" altLang="ja-JP" dirty="0"/>
              <a:t>　</a:t>
            </a:r>
            <a:r>
              <a:rPr lang="en-US" altLang="ja-JP" sz="2000" dirty="0"/>
              <a:t>Where do we come from, and where are we going?　</a:t>
            </a:r>
            <a:endParaRPr lang="ja-JP" altLang="en-US" sz="2000" dirty="0"/>
          </a:p>
        </p:txBody>
      </p:sp>
      <p:sp>
        <p:nvSpPr>
          <p:cNvPr id="6" name="字幕 5">
            <a:extLst>
              <a:ext uri="{FF2B5EF4-FFF2-40B4-BE49-F238E27FC236}">
                <a16:creationId xmlns:a16="http://schemas.microsoft.com/office/drawing/2014/main" id="{10EFEC9F-8813-48F6-873B-1D13CD28F89B}"/>
              </a:ext>
            </a:extLst>
          </p:cNvPr>
          <p:cNvSpPr>
            <a:spLocks noGrp="1"/>
          </p:cNvSpPr>
          <p:nvPr>
            <p:ph type="subTitle" idx="1"/>
          </p:nvPr>
        </p:nvSpPr>
        <p:spPr>
          <a:xfrm>
            <a:off x="992560" y="972092"/>
            <a:ext cx="8280400" cy="327013"/>
          </a:xfrm>
        </p:spPr>
        <p:txBody>
          <a:bodyPr/>
          <a:lstStyle/>
          <a:p>
            <a:r>
              <a:rPr lang="ja-JP" altLang="en-US"/>
              <a:t>第</a:t>
            </a:r>
            <a:r>
              <a:rPr lang="en-US" altLang="ja-JP" dirty="0"/>
              <a:t>27</a:t>
            </a:r>
            <a:r>
              <a:rPr lang="ja-JP" altLang="en-US"/>
              <a:t>回福島ダイアログ</a:t>
            </a:r>
            <a:r>
              <a:rPr lang="en-US" altLang="ja-JP" dirty="0"/>
              <a:t>/ The 27</a:t>
            </a:r>
            <a:r>
              <a:rPr lang="en-US" altLang="ja-JP" baseline="30000" dirty="0"/>
              <a:t>th</a:t>
            </a:r>
            <a:r>
              <a:rPr lang="en-US" altLang="ja-JP" dirty="0"/>
              <a:t> Fukushima Dialogue</a:t>
            </a:r>
            <a:endParaRPr lang="ja-JP" altLang="en-US" dirty="0"/>
          </a:p>
        </p:txBody>
      </p:sp>
      <p:sp>
        <p:nvSpPr>
          <p:cNvPr id="52" name="AutoShape 3">
            <a:extLst>
              <a:ext uri="{FF2B5EF4-FFF2-40B4-BE49-F238E27FC236}">
                <a16:creationId xmlns:a16="http://schemas.microsoft.com/office/drawing/2014/main" id="{751EC3F6-17CF-4EDB-AF96-A9A75F67F95F}"/>
              </a:ext>
            </a:extLst>
          </p:cNvPr>
          <p:cNvSpPr>
            <a:spLocks noChangeArrowheads="1"/>
          </p:cNvSpPr>
          <p:nvPr/>
        </p:nvSpPr>
        <p:spPr bwMode="auto">
          <a:xfrm>
            <a:off x="3440832" y="6021288"/>
            <a:ext cx="3024336" cy="377026"/>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lvl="0" algn="just">
              <a:lnSpc>
                <a:spcPct val="130000"/>
              </a:lnSpc>
              <a:spcAft>
                <a:spcPts val="1200"/>
              </a:spcAft>
            </a:pPr>
            <a:r>
              <a:rPr lang="ja-JP" altLang="en-US" sz="2000"/>
              <a:t>［ </a:t>
            </a:r>
            <a:r>
              <a:rPr lang="en-US" altLang="ja-JP" sz="2000" dirty="0"/>
              <a:t>7</a:t>
            </a:r>
            <a:r>
              <a:rPr lang="en-US" altLang="ja-JP" sz="2000" baseline="30000" dirty="0"/>
              <a:t>th</a:t>
            </a:r>
            <a:r>
              <a:rPr lang="en-US" altLang="ja-JP" sz="2000" dirty="0"/>
              <a:t> December, 2025</a:t>
            </a:r>
            <a:r>
              <a:rPr lang="ja-JP" altLang="en-US" sz="2000"/>
              <a:t>］</a:t>
            </a:r>
            <a:endParaRPr lang="ja-JP" altLang="en-US" sz="2200" b="1" dirty="0">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30210567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273000" y="275446"/>
            <a:ext cx="9360000" cy="396044"/>
          </a:xfrm>
        </p:spPr>
        <p:txBody>
          <a:bodyPr/>
          <a:lstStyle/>
          <a:p>
            <a:r>
              <a:rPr lang="ja-JP" altLang="en-US">
                <a:solidFill>
                  <a:schemeClr val="bg2">
                    <a:lumMod val="10000"/>
                  </a:schemeClr>
                </a:solidFill>
              </a:rPr>
              <a:t>追悼：菅野源勝副理事</a:t>
            </a:r>
            <a:r>
              <a:rPr lang="en-US" altLang="ja-JP" dirty="0">
                <a:solidFill>
                  <a:schemeClr val="bg2">
                    <a:lumMod val="10000"/>
                  </a:schemeClr>
                </a:solidFill>
              </a:rPr>
              <a:t> </a:t>
            </a:r>
            <a:br>
              <a:rPr lang="en-US" altLang="ja-JP" dirty="0">
                <a:solidFill>
                  <a:schemeClr val="bg2">
                    <a:lumMod val="10000"/>
                  </a:schemeClr>
                </a:solidFill>
              </a:rPr>
            </a:br>
            <a:r>
              <a:rPr lang="en-US" altLang="ja-JP" dirty="0">
                <a:solidFill>
                  <a:schemeClr val="bg2">
                    <a:lumMod val="10000"/>
                  </a:schemeClr>
                </a:solidFill>
              </a:rPr>
              <a:t>In Memory Of: Vice Director </a:t>
            </a:r>
            <a:r>
              <a:rPr lang="en-US" altLang="ja-JP" dirty="0" err="1">
                <a:solidFill>
                  <a:schemeClr val="bg2">
                    <a:lumMod val="10000"/>
                  </a:schemeClr>
                </a:solidFill>
              </a:rPr>
              <a:t>Genkatsu</a:t>
            </a:r>
            <a:r>
              <a:rPr lang="en-US" altLang="ja-JP" dirty="0">
                <a:solidFill>
                  <a:schemeClr val="bg2">
                    <a:lumMod val="10000"/>
                  </a:schemeClr>
                </a:solidFill>
              </a:rPr>
              <a:t> Kanno</a:t>
            </a:r>
            <a:br>
              <a:rPr lang="en-US" altLang="ja-JP" b="0" dirty="0">
                <a:solidFill>
                  <a:schemeClr val="bg2">
                    <a:lumMod val="10000"/>
                  </a:schemeClr>
                </a:solidFill>
              </a:rPr>
            </a:br>
            <a:endParaRPr kumimoji="1" lang="ja-JP" altLang="en-US" dirty="0">
              <a:solidFill>
                <a:schemeClr val="bg2">
                  <a:lumMod val="10000"/>
                </a:schemeClr>
              </a:solidFill>
            </a:endParaRPr>
          </a:p>
        </p:txBody>
      </p:sp>
      <p:sp>
        <p:nvSpPr>
          <p:cNvPr id="6" name="フッター プレースホルダー 5">
            <a:extLst>
              <a:ext uri="{FF2B5EF4-FFF2-40B4-BE49-F238E27FC236}">
                <a16:creationId xmlns:a16="http://schemas.microsoft.com/office/drawing/2014/main" id="{06B0E627-C714-4483-970F-5E0EE2CD5E28}"/>
              </a:ext>
            </a:extLst>
          </p:cNvPr>
          <p:cNvSpPr>
            <a:spLocks noGrp="1"/>
          </p:cNvSpPr>
          <p:nvPr>
            <p:ph type="ftr" sz="quarter" idx="10"/>
          </p:nvPr>
        </p:nvSpPr>
        <p:spPr/>
        <p:txBody>
          <a:bodyPr/>
          <a:lstStyle/>
          <a:p>
            <a:r>
              <a:rPr lang="en-US" altLang="ja-JP"/>
              <a:t>NPO Fukushima Dialogue</a:t>
            </a:r>
            <a:endParaRPr lang="ja-JP" altLang="en-US" dirty="0"/>
          </a:p>
        </p:txBody>
      </p:sp>
      <p:sp>
        <p:nvSpPr>
          <p:cNvPr id="3" name="スライド番号プレースホルダー 2">
            <a:extLst>
              <a:ext uri="{FF2B5EF4-FFF2-40B4-BE49-F238E27FC236}">
                <a16:creationId xmlns:a16="http://schemas.microsoft.com/office/drawing/2014/main" id="{215A1E01-77E2-4F90-B4B8-B2E8958FD134}"/>
              </a:ext>
            </a:extLst>
          </p:cNvPr>
          <p:cNvSpPr>
            <a:spLocks noGrp="1"/>
          </p:cNvSpPr>
          <p:nvPr>
            <p:ph type="sldNum" sz="quarter" idx="11"/>
          </p:nvPr>
        </p:nvSpPr>
        <p:spPr/>
        <p:txBody>
          <a:bodyPr/>
          <a:lstStyle/>
          <a:p>
            <a:fld id="{FB3508C7-2FE0-4945-9CBD-863E05F850D2}" type="slidenum">
              <a:rPr lang="ja-JP" altLang="en-US" smtClean="0"/>
              <a:pPr/>
              <a:t>2</a:t>
            </a:fld>
            <a:endParaRPr lang="ja-JP" altLang="en-US" dirty="0"/>
          </a:p>
        </p:txBody>
      </p:sp>
      <p:pic>
        <p:nvPicPr>
          <p:cNvPr id="7" name="図 6" descr="スーツを着た男性たち&#10;&#10;AI 生成コンテンツは誤りを含む可能性があります。">
            <a:extLst>
              <a:ext uri="{FF2B5EF4-FFF2-40B4-BE49-F238E27FC236}">
                <a16:creationId xmlns:a16="http://schemas.microsoft.com/office/drawing/2014/main" id="{5F9B8EA2-3957-B2AA-F629-75E989A091EA}"/>
              </a:ext>
            </a:extLst>
          </p:cNvPr>
          <p:cNvPicPr>
            <a:picLocks noChangeAspect="1"/>
          </p:cNvPicPr>
          <p:nvPr/>
        </p:nvPicPr>
        <p:blipFill>
          <a:blip r:embed="rId3"/>
          <a:srcRect l="15657" r="35241" b="17331"/>
          <a:stretch>
            <a:fillRect/>
          </a:stretch>
        </p:blipFill>
        <p:spPr>
          <a:xfrm>
            <a:off x="2611651" y="1169494"/>
            <a:ext cx="4682698" cy="5255897"/>
          </a:xfrm>
          <a:prstGeom prst="rect">
            <a:avLst/>
          </a:prstGeom>
        </p:spPr>
      </p:pic>
      <p:sp>
        <p:nvSpPr>
          <p:cNvPr id="8" name="テキスト ボックス 7">
            <a:extLst>
              <a:ext uri="{FF2B5EF4-FFF2-40B4-BE49-F238E27FC236}">
                <a16:creationId xmlns:a16="http://schemas.microsoft.com/office/drawing/2014/main" id="{AC61A998-9A20-065A-333B-C2BC7ACC23F4}"/>
              </a:ext>
            </a:extLst>
          </p:cNvPr>
          <p:cNvSpPr txBox="1"/>
          <p:nvPr/>
        </p:nvSpPr>
        <p:spPr>
          <a:xfrm>
            <a:off x="7611198" y="5301208"/>
            <a:ext cx="1869423" cy="369332"/>
          </a:xfrm>
          <a:prstGeom prst="rect">
            <a:avLst/>
          </a:prstGeom>
          <a:noFill/>
        </p:spPr>
        <p:txBody>
          <a:bodyPr wrap="none" rtlCol="0">
            <a:spAutoFit/>
          </a:bodyPr>
          <a:lstStyle/>
          <a:p>
            <a:r>
              <a:rPr kumimoji="1" lang="en-US" altLang="ja-JP" dirty="0">
                <a:latin typeface="Hiragino Kaku Gothic ProN W3" panose="020B0300000000000000" pitchFamily="34" charset="-128"/>
                <a:ea typeface="Hiragino Kaku Gothic ProN W3" panose="020B0300000000000000" pitchFamily="34" charset="-128"/>
              </a:rPr>
              <a:t>2025</a:t>
            </a:r>
            <a:r>
              <a:rPr kumimoji="1" lang="ja-JP" altLang="en-US">
                <a:latin typeface="Hiragino Kaku Gothic ProN W3" panose="020B0300000000000000" pitchFamily="34" charset="-128"/>
                <a:ea typeface="Hiragino Kaku Gothic ProN W3" panose="020B0300000000000000" pitchFamily="34" charset="-128"/>
              </a:rPr>
              <a:t>年</a:t>
            </a:r>
            <a:r>
              <a:rPr kumimoji="1" lang="en-US" altLang="ja-JP" dirty="0">
                <a:latin typeface="Hiragino Kaku Gothic ProN W3" panose="020B0300000000000000" pitchFamily="34" charset="-128"/>
                <a:ea typeface="Hiragino Kaku Gothic ProN W3" panose="020B0300000000000000" pitchFamily="34" charset="-128"/>
              </a:rPr>
              <a:t>2</a:t>
            </a:r>
            <a:r>
              <a:rPr kumimoji="1" lang="ja-JP" altLang="en-US">
                <a:latin typeface="Hiragino Kaku Gothic ProN W3" panose="020B0300000000000000" pitchFamily="34" charset="-128"/>
                <a:ea typeface="Hiragino Kaku Gothic ProN W3" panose="020B0300000000000000" pitchFamily="34" charset="-128"/>
              </a:rPr>
              <a:t>月逝去</a:t>
            </a:r>
          </a:p>
        </p:txBody>
      </p:sp>
      <p:sp>
        <p:nvSpPr>
          <p:cNvPr id="10" name="テキスト ボックス 9">
            <a:extLst>
              <a:ext uri="{FF2B5EF4-FFF2-40B4-BE49-F238E27FC236}">
                <a16:creationId xmlns:a16="http://schemas.microsoft.com/office/drawing/2014/main" id="{14B36DC4-BD06-76E6-BB62-E02D70954332}"/>
              </a:ext>
            </a:extLst>
          </p:cNvPr>
          <p:cNvSpPr txBox="1"/>
          <p:nvPr/>
        </p:nvSpPr>
        <p:spPr>
          <a:xfrm>
            <a:off x="7611198" y="5870804"/>
            <a:ext cx="1869423" cy="646331"/>
          </a:xfrm>
          <a:prstGeom prst="rect">
            <a:avLst/>
          </a:prstGeom>
          <a:noFill/>
        </p:spPr>
        <p:txBody>
          <a:bodyPr wrap="square" rtlCol="0">
            <a:spAutoFit/>
          </a:bodyPr>
          <a:lstStyle/>
          <a:p>
            <a:r>
              <a:rPr kumimoji="1" lang="en-US" altLang="ja-JP" dirty="0">
                <a:latin typeface="Segoe UI" panose="020B0502040204020203" pitchFamily="34" charset="0"/>
                <a:ea typeface="Hiragino Kaku Gothic ProN W3" panose="020B0300000000000000" pitchFamily="34" charset="-128"/>
                <a:cs typeface="Segoe UI" panose="020B0502040204020203" pitchFamily="34" charset="0"/>
              </a:rPr>
              <a:t>Passed away in February 2025</a:t>
            </a:r>
          </a:p>
        </p:txBody>
      </p:sp>
    </p:spTree>
    <p:extLst>
      <p:ext uri="{BB962C8B-B14F-4D97-AF65-F5344CB8AC3E}">
        <p14:creationId xmlns:p14="http://schemas.microsoft.com/office/powerpoint/2010/main" val="11469708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A1BEF7CD-0D16-6447-D0AD-BAC0A8EC2BD0}"/>
              </a:ext>
            </a:extLst>
          </p:cNvPr>
          <p:cNvSpPr>
            <a:spLocks noGrp="1"/>
          </p:cNvSpPr>
          <p:nvPr>
            <p:ph type="title"/>
          </p:nvPr>
        </p:nvSpPr>
        <p:spPr>
          <a:xfrm>
            <a:off x="1064568" y="116632"/>
            <a:ext cx="7992888" cy="396044"/>
          </a:xfrm>
        </p:spPr>
        <p:txBody>
          <a:bodyPr/>
          <a:lstStyle/>
          <a:p>
            <a:r>
              <a:rPr lang="ja-JP" altLang="en-US"/>
              <a:t>原子力災害と土地・暮らし・コミュニティ（つながり）</a:t>
            </a:r>
          </a:p>
        </p:txBody>
      </p:sp>
      <p:sp>
        <p:nvSpPr>
          <p:cNvPr id="3" name="フッター プレースホルダー 2">
            <a:extLst>
              <a:ext uri="{FF2B5EF4-FFF2-40B4-BE49-F238E27FC236}">
                <a16:creationId xmlns:a16="http://schemas.microsoft.com/office/drawing/2014/main" id="{95A7BFE1-47F0-7DCA-98F6-2114086873DA}"/>
              </a:ext>
            </a:extLst>
          </p:cNvPr>
          <p:cNvSpPr>
            <a:spLocks noGrp="1"/>
          </p:cNvSpPr>
          <p:nvPr>
            <p:ph type="ftr" sz="quarter" idx="10"/>
          </p:nvPr>
        </p:nvSpPr>
        <p:spPr/>
        <p:txBody>
          <a:bodyPr/>
          <a:lstStyle/>
          <a:p>
            <a:r>
              <a:rPr lang="en-US" altLang="ja-JP"/>
              <a:t>NPO Fukushima Dialogue</a:t>
            </a:r>
            <a:endParaRPr lang="ja-JP" altLang="en-US" dirty="0"/>
          </a:p>
        </p:txBody>
      </p:sp>
      <p:sp>
        <p:nvSpPr>
          <p:cNvPr id="4" name="スライド番号プレースホルダー 3">
            <a:extLst>
              <a:ext uri="{FF2B5EF4-FFF2-40B4-BE49-F238E27FC236}">
                <a16:creationId xmlns:a16="http://schemas.microsoft.com/office/drawing/2014/main" id="{DE52B910-1DED-EDFF-1B47-5D0602711D1A}"/>
              </a:ext>
            </a:extLst>
          </p:cNvPr>
          <p:cNvSpPr>
            <a:spLocks noGrp="1"/>
          </p:cNvSpPr>
          <p:nvPr>
            <p:ph type="sldNum" sz="quarter" idx="11"/>
          </p:nvPr>
        </p:nvSpPr>
        <p:spPr/>
        <p:txBody>
          <a:bodyPr/>
          <a:lstStyle/>
          <a:p>
            <a:fld id="{FB3508C7-2FE0-4945-9CBD-863E05F850D2}" type="slidenum">
              <a:rPr lang="ja-JP" altLang="en-US" smtClean="0"/>
              <a:pPr/>
              <a:t>3</a:t>
            </a:fld>
            <a:endParaRPr lang="ja-JP" altLang="en-US" dirty="0"/>
          </a:p>
        </p:txBody>
      </p:sp>
      <p:pic>
        <p:nvPicPr>
          <p:cNvPr id="8" name="図 7" descr="川と山の景色&#10;&#10;AI 生成コンテンツは誤りを含む可能性があります。">
            <a:extLst>
              <a:ext uri="{FF2B5EF4-FFF2-40B4-BE49-F238E27FC236}">
                <a16:creationId xmlns:a16="http://schemas.microsoft.com/office/drawing/2014/main" id="{6059E50B-5894-4F4E-B7E9-BEC2EEB78497}"/>
              </a:ext>
            </a:extLst>
          </p:cNvPr>
          <p:cNvPicPr>
            <a:picLocks noChangeAspect="1"/>
          </p:cNvPicPr>
          <p:nvPr/>
        </p:nvPicPr>
        <p:blipFill>
          <a:blip r:embed="rId2"/>
          <a:stretch>
            <a:fillRect/>
          </a:stretch>
        </p:blipFill>
        <p:spPr>
          <a:xfrm>
            <a:off x="1005844" y="873461"/>
            <a:ext cx="3647492" cy="2735619"/>
          </a:xfrm>
          <a:prstGeom prst="rect">
            <a:avLst/>
          </a:prstGeom>
        </p:spPr>
      </p:pic>
      <p:pic>
        <p:nvPicPr>
          <p:cNvPr id="12" name="図 11" descr="雪が積もっている山の風景&#10;&#10;AI 生成コンテンツは誤りを含む可能性があります。">
            <a:extLst>
              <a:ext uri="{FF2B5EF4-FFF2-40B4-BE49-F238E27FC236}">
                <a16:creationId xmlns:a16="http://schemas.microsoft.com/office/drawing/2014/main" id="{54C63F15-6AAC-06F2-B286-18C203E7E935}"/>
              </a:ext>
            </a:extLst>
          </p:cNvPr>
          <p:cNvPicPr>
            <a:picLocks noChangeAspect="1"/>
          </p:cNvPicPr>
          <p:nvPr/>
        </p:nvPicPr>
        <p:blipFill>
          <a:blip r:embed="rId3"/>
          <a:stretch>
            <a:fillRect/>
          </a:stretch>
        </p:blipFill>
        <p:spPr>
          <a:xfrm>
            <a:off x="992560" y="3860749"/>
            <a:ext cx="3660776" cy="2745582"/>
          </a:xfrm>
          <a:prstGeom prst="rect">
            <a:avLst/>
          </a:prstGeom>
        </p:spPr>
      </p:pic>
      <p:pic>
        <p:nvPicPr>
          <p:cNvPr id="14" name="図 13" descr="草が生えている山&#10;&#10;AI 生成コンテンツは誤りを含む可能性があります。">
            <a:extLst>
              <a:ext uri="{FF2B5EF4-FFF2-40B4-BE49-F238E27FC236}">
                <a16:creationId xmlns:a16="http://schemas.microsoft.com/office/drawing/2014/main" id="{84B62CC3-D9CC-579A-0A42-EA5D59CAC36F}"/>
              </a:ext>
            </a:extLst>
          </p:cNvPr>
          <p:cNvPicPr>
            <a:picLocks noChangeAspect="1"/>
          </p:cNvPicPr>
          <p:nvPr/>
        </p:nvPicPr>
        <p:blipFill>
          <a:blip r:embed="rId4"/>
          <a:stretch>
            <a:fillRect/>
          </a:stretch>
        </p:blipFill>
        <p:spPr>
          <a:xfrm>
            <a:off x="5345020" y="901892"/>
            <a:ext cx="3609584" cy="2707188"/>
          </a:xfrm>
          <a:prstGeom prst="rect">
            <a:avLst/>
          </a:prstGeom>
        </p:spPr>
      </p:pic>
      <p:pic>
        <p:nvPicPr>
          <p:cNvPr id="16" name="図 15" descr="花が咲いている草原を歩いている人たち&#10;&#10;AI 生成コンテンツは誤りを含む可能性があります。">
            <a:extLst>
              <a:ext uri="{FF2B5EF4-FFF2-40B4-BE49-F238E27FC236}">
                <a16:creationId xmlns:a16="http://schemas.microsoft.com/office/drawing/2014/main" id="{92E0DC23-BA84-0384-D3CD-D0BDA8109412}"/>
              </a:ext>
            </a:extLst>
          </p:cNvPr>
          <p:cNvPicPr>
            <a:picLocks noChangeAspect="1"/>
          </p:cNvPicPr>
          <p:nvPr/>
        </p:nvPicPr>
        <p:blipFill>
          <a:blip r:embed="rId5"/>
          <a:stretch>
            <a:fillRect/>
          </a:stretch>
        </p:blipFill>
        <p:spPr>
          <a:xfrm>
            <a:off x="5326139" y="3860749"/>
            <a:ext cx="3609584" cy="2707188"/>
          </a:xfrm>
          <a:prstGeom prst="rect">
            <a:avLst/>
          </a:prstGeom>
        </p:spPr>
      </p:pic>
      <p:sp>
        <p:nvSpPr>
          <p:cNvPr id="17" name="テキスト ボックス 16">
            <a:extLst>
              <a:ext uri="{FF2B5EF4-FFF2-40B4-BE49-F238E27FC236}">
                <a16:creationId xmlns:a16="http://schemas.microsoft.com/office/drawing/2014/main" id="{19043578-D3BF-CDC6-2A08-2FEFB069775D}"/>
              </a:ext>
            </a:extLst>
          </p:cNvPr>
          <p:cNvSpPr txBox="1"/>
          <p:nvPr/>
        </p:nvSpPr>
        <p:spPr>
          <a:xfrm>
            <a:off x="1106240" y="476672"/>
            <a:ext cx="7951216" cy="369332"/>
          </a:xfrm>
          <a:prstGeom prst="rect">
            <a:avLst/>
          </a:prstGeom>
          <a:solidFill>
            <a:schemeClr val="bg1"/>
          </a:solidFill>
        </p:spPr>
        <p:txBody>
          <a:bodyPr wrap="none" rtlCol="0">
            <a:spAutoFit/>
          </a:bodyPr>
          <a:lstStyle/>
          <a:p>
            <a:r>
              <a:rPr lang="en-US" altLang="ja-JP" b="1" dirty="0">
                <a:latin typeface="Segoe UI" panose="020B0502040204020203" pitchFamily="34" charset="0"/>
                <a:cs typeface="Segoe UI" panose="020B0502040204020203" pitchFamily="34" charset="0"/>
              </a:rPr>
              <a:t>Nuclear Disaster and Land, Livelihood, and Community (Connections)</a:t>
            </a:r>
            <a:endParaRPr lang="en-US" altLang="ja-JP"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7325297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2">
            <a:extLst>
              <a:ext uri="{FF2B5EF4-FFF2-40B4-BE49-F238E27FC236}">
                <a16:creationId xmlns:a16="http://schemas.microsoft.com/office/drawing/2014/main" id="{018EDBA7-EAAE-1D7C-3B4D-B0CF4AEE35D6}"/>
              </a:ext>
            </a:extLst>
          </p:cNvPr>
          <p:cNvSpPr>
            <a:spLocks noGrp="1"/>
          </p:cNvSpPr>
          <p:nvPr>
            <p:ph type="ftr" sz="quarter" idx="10"/>
          </p:nvPr>
        </p:nvSpPr>
        <p:spPr/>
        <p:txBody>
          <a:bodyPr/>
          <a:lstStyle/>
          <a:p>
            <a:r>
              <a:rPr lang="en-US" altLang="ja-JP"/>
              <a:t>NPO Fukushima Dialogue</a:t>
            </a:r>
            <a:endParaRPr lang="ja-JP" altLang="en-US" dirty="0"/>
          </a:p>
        </p:txBody>
      </p:sp>
      <p:sp>
        <p:nvSpPr>
          <p:cNvPr id="4" name="スライド番号プレースホルダー 3">
            <a:extLst>
              <a:ext uri="{FF2B5EF4-FFF2-40B4-BE49-F238E27FC236}">
                <a16:creationId xmlns:a16="http://schemas.microsoft.com/office/drawing/2014/main" id="{E306CA17-390D-1CEB-698B-5067B6F12787}"/>
              </a:ext>
            </a:extLst>
          </p:cNvPr>
          <p:cNvSpPr>
            <a:spLocks noGrp="1"/>
          </p:cNvSpPr>
          <p:nvPr>
            <p:ph type="sldNum" sz="quarter" idx="11"/>
          </p:nvPr>
        </p:nvSpPr>
        <p:spPr/>
        <p:txBody>
          <a:bodyPr/>
          <a:lstStyle/>
          <a:p>
            <a:fld id="{FB3508C7-2FE0-4945-9CBD-863E05F850D2}" type="slidenum">
              <a:rPr lang="ja-JP" altLang="en-US" smtClean="0"/>
              <a:pPr/>
              <a:t>4</a:t>
            </a:fld>
            <a:endParaRPr lang="ja-JP" altLang="en-US" dirty="0"/>
          </a:p>
        </p:txBody>
      </p:sp>
      <p:pic>
        <p:nvPicPr>
          <p:cNvPr id="6" name="図 5">
            <a:extLst>
              <a:ext uri="{FF2B5EF4-FFF2-40B4-BE49-F238E27FC236}">
                <a16:creationId xmlns:a16="http://schemas.microsoft.com/office/drawing/2014/main" id="{ECD55EE7-FAFA-B5E2-B4F5-C445DD7ACBEB}"/>
              </a:ext>
            </a:extLst>
          </p:cNvPr>
          <p:cNvPicPr>
            <a:picLocks noChangeAspect="1"/>
          </p:cNvPicPr>
          <p:nvPr/>
        </p:nvPicPr>
        <p:blipFill>
          <a:blip r:embed="rId2"/>
          <a:srcRect l="12348" t="20101" r="12348" b="31173"/>
          <a:stretch>
            <a:fillRect/>
          </a:stretch>
        </p:blipFill>
        <p:spPr>
          <a:xfrm>
            <a:off x="390311" y="476672"/>
            <a:ext cx="9125378" cy="5904656"/>
          </a:xfrm>
          <a:prstGeom prst="rect">
            <a:avLst/>
          </a:prstGeom>
        </p:spPr>
      </p:pic>
      <p:sp>
        <p:nvSpPr>
          <p:cNvPr id="8" name="テキスト ボックス 7">
            <a:extLst>
              <a:ext uri="{FF2B5EF4-FFF2-40B4-BE49-F238E27FC236}">
                <a16:creationId xmlns:a16="http://schemas.microsoft.com/office/drawing/2014/main" id="{73FDB85A-6C8B-3FA3-E6FF-D42D99A811A7}"/>
              </a:ext>
            </a:extLst>
          </p:cNvPr>
          <p:cNvSpPr txBox="1"/>
          <p:nvPr/>
        </p:nvSpPr>
        <p:spPr>
          <a:xfrm>
            <a:off x="632520" y="363652"/>
            <a:ext cx="8956298" cy="369332"/>
          </a:xfrm>
          <a:prstGeom prst="rect">
            <a:avLst/>
          </a:prstGeom>
          <a:noFill/>
        </p:spPr>
        <p:txBody>
          <a:bodyPr wrap="none" rtlCol="0">
            <a:spAutoFit/>
          </a:bodyPr>
          <a:lstStyle/>
          <a:p>
            <a:r>
              <a:rPr lang="ja-JP" altLang="en-US">
                <a:latin typeface="Hiragino Kaku Gothic ProN W3" panose="020B0300000000000000" pitchFamily="34" charset="-128"/>
                <a:ea typeface="Hiragino Kaku Gothic ProN W3" panose="020B0300000000000000" pitchFamily="34" charset="-128"/>
              </a:rPr>
              <a:t>福島の三重災害</a:t>
            </a:r>
            <a:r>
              <a:rPr kumimoji="1" lang="ja-JP" altLang="en-US">
                <a:latin typeface="Hiragino Kaku Gothic ProN W3" panose="020B0300000000000000" pitchFamily="34" charset="-128"/>
                <a:ea typeface="Hiragino Kaku Gothic ProN W3" panose="020B0300000000000000" pitchFamily="34" charset="-128"/>
              </a:rPr>
              <a:t>は，人の暮らし，人と土地，コミュニティに大きな亀裂をもたらした</a:t>
            </a:r>
          </a:p>
        </p:txBody>
      </p:sp>
      <p:sp>
        <p:nvSpPr>
          <p:cNvPr id="9" name="テキスト ボックス 8">
            <a:extLst>
              <a:ext uri="{FF2B5EF4-FFF2-40B4-BE49-F238E27FC236}">
                <a16:creationId xmlns:a16="http://schemas.microsoft.com/office/drawing/2014/main" id="{57335235-3978-9E1A-E2A7-D8B341A9DA7A}"/>
              </a:ext>
            </a:extLst>
          </p:cNvPr>
          <p:cNvSpPr txBox="1"/>
          <p:nvPr/>
        </p:nvSpPr>
        <p:spPr>
          <a:xfrm>
            <a:off x="969157" y="846004"/>
            <a:ext cx="8136904" cy="646331"/>
          </a:xfrm>
          <a:prstGeom prst="rect">
            <a:avLst/>
          </a:prstGeom>
          <a:noFill/>
        </p:spPr>
        <p:txBody>
          <a:bodyPr wrap="square" rtlCol="0">
            <a:spAutoFit/>
          </a:bodyPr>
          <a:lstStyle/>
          <a:p>
            <a:r>
              <a:rPr lang="en-US" altLang="ja-JP" dirty="0"/>
              <a:t>The Fukushima triple disasters inflicted severe fractures on people's lives, the relationship between people and land, and communities</a:t>
            </a:r>
            <a:endParaRPr lang="en-US" altLang="ja-JP"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7984067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AA7459A9-DE22-F2F7-5410-F46D88568E37}"/>
              </a:ext>
            </a:extLst>
          </p:cNvPr>
          <p:cNvSpPr>
            <a:spLocks noGrp="1"/>
          </p:cNvSpPr>
          <p:nvPr>
            <p:ph type="title"/>
          </p:nvPr>
        </p:nvSpPr>
        <p:spPr/>
        <p:txBody>
          <a:bodyPr/>
          <a:lstStyle/>
          <a:p>
            <a:endParaRPr lang="ja-JP" altLang="en-US"/>
          </a:p>
        </p:txBody>
      </p:sp>
      <p:sp>
        <p:nvSpPr>
          <p:cNvPr id="3" name="フッター プレースホルダー 2">
            <a:extLst>
              <a:ext uri="{FF2B5EF4-FFF2-40B4-BE49-F238E27FC236}">
                <a16:creationId xmlns:a16="http://schemas.microsoft.com/office/drawing/2014/main" id="{1941215B-45DC-AE02-9979-0ED51113B846}"/>
              </a:ext>
            </a:extLst>
          </p:cNvPr>
          <p:cNvSpPr>
            <a:spLocks noGrp="1"/>
          </p:cNvSpPr>
          <p:nvPr>
            <p:ph type="ftr" sz="quarter" idx="10"/>
          </p:nvPr>
        </p:nvSpPr>
        <p:spPr/>
        <p:txBody>
          <a:bodyPr/>
          <a:lstStyle/>
          <a:p>
            <a:r>
              <a:rPr lang="en-US" altLang="ja-JP"/>
              <a:t>NPO Fukushima Dialogue</a:t>
            </a:r>
            <a:endParaRPr lang="ja-JP" altLang="en-US" dirty="0"/>
          </a:p>
        </p:txBody>
      </p:sp>
      <p:sp>
        <p:nvSpPr>
          <p:cNvPr id="4" name="スライド番号プレースホルダー 3">
            <a:extLst>
              <a:ext uri="{FF2B5EF4-FFF2-40B4-BE49-F238E27FC236}">
                <a16:creationId xmlns:a16="http://schemas.microsoft.com/office/drawing/2014/main" id="{F0D03097-DDE2-EEB3-911A-A8528591B47E}"/>
              </a:ext>
            </a:extLst>
          </p:cNvPr>
          <p:cNvSpPr>
            <a:spLocks noGrp="1"/>
          </p:cNvSpPr>
          <p:nvPr>
            <p:ph type="sldNum" sz="quarter" idx="11"/>
          </p:nvPr>
        </p:nvSpPr>
        <p:spPr/>
        <p:txBody>
          <a:bodyPr/>
          <a:lstStyle/>
          <a:p>
            <a:fld id="{FB3508C7-2FE0-4945-9CBD-863E05F850D2}" type="slidenum">
              <a:rPr lang="ja-JP" altLang="en-US" smtClean="0"/>
              <a:pPr/>
              <a:t>5</a:t>
            </a:fld>
            <a:endParaRPr lang="ja-JP" altLang="en-US" dirty="0"/>
          </a:p>
        </p:txBody>
      </p:sp>
    </p:spTree>
    <p:extLst>
      <p:ext uri="{BB962C8B-B14F-4D97-AF65-F5344CB8AC3E}">
        <p14:creationId xmlns:p14="http://schemas.microsoft.com/office/powerpoint/2010/main" val="126408614"/>
      </p:ext>
    </p:extLst>
  </p:cSld>
  <p:clrMapOvr>
    <a:masterClrMapping/>
  </p:clrMapOvr>
</p:sld>
</file>

<file path=ppt/theme/theme1.xml><?xml version="1.0" encoding="utf-8"?>
<a:theme xmlns:a="http://schemas.openxmlformats.org/drawingml/2006/main" name="presentation-design-2022-a4">
  <a:themeElements>
    <a:clrScheme name="presentation-design-2022">
      <a:dk1>
        <a:srgbClr val="333333"/>
      </a:dk1>
      <a:lt1>
        <a:srgbClr val="FFFFFF"/>
      </a:lt1>
      <a:dk2>
        <a:srgbClr val="0071BC"/>
      </a:dk2>
      <a:lt2>
        <a:srgbClr val="E2F1FA"/>
      </a:lt2>
      <a:accent1>
        <a:srgbClr val="00215D"/>
      </a:accent1>
      <a:accent2>
        <a:srgbClr val="0071BC"/>
      </a:accent2>
      <a:accent3>
        <a:srgbClr val="FF5050"/>
      </a:accent3>
      <a:accent4>
        <a:srgbClr val="FF8F86"/>
      </a:accent4>
      <a:accent5>
        <a:srgbClr val="E7E7EA"/>
      </a:accent5>
      <a:accent6>
        <a:srgbClr val="B5B5B8"/>
      </a:accent6>
      <a:hlink>
        <a:srgbClr val="0071BC"/>
      </a:hlink>
      <a:folHlink>
        <a:srgbClr val="00215D"/>
      </a:folHlink>
    </a:clrScheme>
    <a:fontScheme name="PowerPoint Design">
      <a:majorFont>
        <a:latin typeface="メイリオ"/>
        <a:ea typeface="メイリオ"/>
        <a:cs typeface=""/>
      </a:majorFont>
      <a:minorFont>
        <a:latin typeface="メイリオ"/>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6350">
          <a:solidFill>
            <a:schemeClr val="tx1"/>
          </a:solidFill>
        </a:ln>
        <a:effectLst/>
      </a:spPr>
      <a:bodyPr rot="0" spcFirstLastPara="0" vertOverflow="overflow" horzOverflow="overflow" vert="horz" wrap="square" lIns="108000" tIns="108000" rIns="108000" bIns="90000" numCol="1" spcCol="0" rtlCol="0" fromWordArt="0" anchor="ctr" anchorCtr="0" forceAA="0" compatLnSpc="1">
        <a:prstTxWarp prst="textNoShape">
          <a:avLst/>
        </a:prstTxWarp>
        <a:spAutoFit/>
      </a:bodyPr>
      <a:lstStyle>
        <a:defPPr algn="just">
          <a:lnSpc>
            <a:spcPct val="140000"/>
          </a:lnSpc>
          <a:spcBef>
            <a:spcPct val="0"/>
          </a:spcBef>
          <a:spcAft>
            <a:spcPts val="600"/>
          </a:spcAft>
          <a:defRPr kumimoji="1" sz="1600" dirty="0" smtClean="0">
            <a:solidFill>
              <a:srgbClr val="4D4D4D"/>
            </a:solidFill>
            <a:latin typeface="メイリオ" pitchFamily="50" charset="-128"/>
            <a:ea typeface="メイリオ" pitchFamily="50" charset="-128"/>
            <a:cs typeface="メイリオ" pitchFamily="50" charset="-128"/>
          </a:defRPr>
        </a:defPPr>
      </a:lstStyle>
    </a:spDef>
    <a:lnDef>
      <a:spPr>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プレゼンテーション2" id="{74B8CD9F-E25B-E448-BF08-E9E22E71EE02}" vid="{DD51AC89-A0B6-3A43-9C52-273281FD23F7}"/>
    </a:ext>
  </a:extLst>
</a:theme>
</file>

<file path=ppt/theme/theme2.xml><?xml version="1.0" encoding="utf-8"?>
<a:theme xmlns:a="http://schemas.openxmlformats.org/drawingml/2006/main" name="presentation-design-theme-green-wide-2022-03">
  <a:themeElements>
    <a:clrScheme name="NPOFD 1">
      <a:dk1>
        <a:srgbClr val="005C2C"/>
      </a:dk1>
      <a:lt1>
        <a:srgbClr val="FFFFFF"/>
      </a:lt1>
      <a:dk2>
        <a:srgbClr val="4E8F00"/>
      </a:dk2>
      <a:lt2>
        <a:srgbClr val="EAF8E4"/>
      </a:lt2>
      <a:accent1>
        <a:srgbClr val="FF9300"/>
      </a:accent1>
      <a:accent2>
        <a:srgbClr val="008E00"/>
      </a:accent2>
      <a:accent3>
        <a:srgbClr val="FFD478"/>
      </a:accent3>
      <a:accent4>
        <a:srgbClr val="797979"/>
      </a:accent4>
      <a:accent5>
        <a:srgbClr val="FF9200"/>
      </a:accent5>
      <a:accent6>
        <a:srgbClr val="E97132"/>
      </a:accent6>
      <a:hlink>
        <a:srgbClr val="FF9300"/>
      </a:hlink>
      <a:folHlink>
        <a:srgbClr val="FFD478"/>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6350">
          <a:solidFill>
            <a:schemeClr val="tx1"/>
          </a:solidFill>
        </a:ln>
        <a:effectLst/>
      </a:spPr>
      <a:bodyPr rot="0" spcFirstLastPara="0" vertOverflow="overflow" horzOverflow="overflow" vert="horz" wrap="square" lIns="108000" tIns="108000" rIns="108000" bIns="90000" numCol="1" spcCol="0" rtlCol="0" fromWordArt="0" anchor="ctr" anchorCtr="0" forceAA="0" compatLnSpc="1">
        <a:prstTxWarp prst="textNoShape">
          <a:avLst/>
        </a:prstTxWarp>
        <a:spAutoFit/>
      </a:bodyPr>
      <a:lstStyle>
        <a:defPPr algn="just">
          <a:lnSpc>
            <a:spcPct val="140000"/>
          </a:lnSpc>
          <a:spcBef>
            <a:spcPct val="0"/>
          </a:spcBef>
          <a:spcAft>
            <a:spcPts val="600"/>
          </a:spcAft>
          <a:defRPr kumimoji="1" sz="1600" dirty="0" smtClean="0">
            <a:solidFill>
              <a:srgbClr val="4D4D4D"/>
            </a:solidFill>
            <a:latin typeface="メイリオ" pitchFamily="50" charset="-128"/>
            <a:ea typeface="メイリオ" pitchFamily="50" charset="-128"/>
            <a:cs typeface="メイリオ" pitchFamily="50" charset="-128"/>
          </a:defRPr>
        </a:defPPr>
      </a:lstStyle>
    </a:spDef>
    <a:lnDef>
      <a:spPr>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プレゼンテーション2" id="{74B8CD9F-E25B-E448-BF08-E9E22E71EE02}" vid="{49702DAB-0F0D-C040-BA0C-5838191AED92}"/>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896FC6727BC596449074ED0750DB4FED" ma:contentTypeVersion="14" ma:contentTypeDescription="新しいドキュメントを作成します。" ma:contentTypeScope="" ma:versionID="b0a9bf92b2a1f6595216bbcb1e2e3c18">
  <xsd:schema xmlns:xsd="http://www.w3.org/2001/XMLSchema" xmlns:xs="http://www.w3.org/2001/XMLSchema" xmlns:p="http://schemas.microsoft.com/office/2006/metadata/properties" xmlns:ns2="ed8af056-0019-412a-a1e1-e32f714aeb1b" xmlns:ns3="12a04cef-6789-4278-bc34-c72b60e27460" targetNamespace="http://schemas.microsoft.com/office/2006/metadata/properties" ma:root="true" ma:fieldsID="6133e04ce242b46501a24ac7b6fe74fd" ns2:_="" ns3:_="">
    <xsd:import namespace="ed8af056-0019-412a-a1e1-e32f714aeb1b"/>
    <xsd:import namespace="12a04cef-6789-4278-bc34-c72b60e2746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d8af056-0019-412a-a1e1-e32f714aeb1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画像タグ" ma:readOnly="false" ma:fieldId="{5cf76f15-5ced-4ddc-b409-7134ff3c332f}" ma:taxonomyMulti="true" ma:sspId="6c53873b-7775-4d24-963d-4b66a6ec3b38"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element name="MediaServiceBillingMetadata" ma:index="21"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2a04cef-6789-4278-bc34-c72b60e27460"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b2bb6bb4-f9f6-4b68-8134-aa95475098c9}" ma:internalName="TaxCatchAll" ma:showField="CatchAllData" ma:web="12a04cef-6789-4278-bc34-c72b60e2746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12a04cef-6789-4278-bc34-c72b60e27460" xsi:nil="true"/>
    <lcf76f155ced4ddcb4097134ff3c332f xmlns="ed8af056-0019-412a-a1e1-e32f714aeb1b">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A801CFC8-04BF-47B6-904D-D79F8C8B3D2A}"/>
</file>

<file path=customXml/itemProps2.xml><?xml version="1.0" encoding="utf-8"?>
<ds:datastoreItem xmlns:ds="http://schemas.openxmlformats.org/officeDocument/2006/customXml" ds:itemID="{3DD1A0E6-4CEC-4632-B55A-99D80C5C8B26}"/>
</file>

<file path=customXml/itemProps3.xml><?xml version="1.0" encoding="utf-8"?>
<ds:datastoreItem xmlns:ds="http://schemas.openxmlformats.org/officeDocument/2006/customXml" ds:itemID="{8A40D6F8-0205-4F94-98C2-C5DD7EEE6A15}"/>
</file>

<file path=docProps/app.xml><?xml version="1.0" encoding="utf-8"?>
<Properties xmlns="http://schemas.openxmlformats.org/officeDocument/2006/extended-properties" xmlns:vt="http://schemas.openxmlformats.org/officeDocument/2006/docPropsVTypes">
  <Template>presentation-design-2022-a4</Template>
  <TotalTime>1225</TotalTime>
  <Words>367</Words>
  <Application>Microsoft Macintosh PowerPoint</Application>
  <PresentationFormat>A4 210 x 297 mm</PresentationFormat>
  <Paragraphs>28</Paragraphs>
  <Slides>6</Slides>
  <Notes>1</Notes>
  <HiddenSlides>0</HiddenSlides>
  <MMClips>0</MMClips>
  <ScaleCrop>false</ScaleCrop>
  <HeadingPairs>
    <vt:vector size="6" baseType="variant">
      <vt:variant>
        <vt:lpstr>使用されているフォント</vt:lpstr>
      </vt:variant>
      <vt:variant>
        <vt:i4>7</vt:i4>
      </vt:variant>
      <vt:variant>
        <vt:lpstr>テーマ</vt:lpstr>
      </vt:variant>
      <vt:variant>
        <vt:i4>2</vt:i4>
      </vt:variant>
      <vt:variant>
        <vt:lpstr>スライド タイトル</vt:lpstr>
      </vt:variant>
      <vt:variant>
        <vt:i4>6</vt:i4>
      </vt:variant>
    </vt:vector>
  </HeadingPairs>
  <TitlesOfParts>
    <vt:vector size="15" baseType="lpstr">
      <vt:lpstr>Hiragino Kaku Gothic ProN W3</vt:lpstr>
      <vt:lpstr>Hiragino Kaku Gothic ProN W6</vt:lpstr>
      <vt:lpstr>メイリオ</vt:lpstr>
      <vt:lpstr>Arial</vt:lpstr>
      <vt:lpstr>Calibri</vt:lpstr>
      <vt:lpstr>Century Gothic</vt:lpstr>
      <vt:lpstr>Segoe UI</vt:lpstr>
      <vt:lpstr>presentation-design-2022-a4</vt:lpstr>
      <vt:lpstr>presentation-design-theme-green-wide-2022-03</vt:lpstr>
      <vt:lpstr>注意事項 / Notes</vt:lpstr>
      <vt:lpstr>ふるさとへの思い：福島の声 　私たちはどこから来て、どこへゆくのか 　 Impressions of Hometown: voices from Fukushima residents 　Where do we come from, and where are we going?　</vt:lpstr>
      <vt:lpstr>追悼：菅野源勝副理事  In Memory Of: Vice Director Genkatsu Kanno </vt:lpstr>
      <vt:lpstr>原子力災害と土地・暮らし・コミュニティ（つながり）</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Ryoko ANDO</dc:creator>
  <cp:lastModifiedBy>Ryoko ANDO</cp:lastModifiedBy>
  <cp:revision>4</cp:revision>
  <dcterms:created xsi:type="dcterms:W3CDTF">2025-12-05T03:42:01Z</dcterms:created>
  <dcterms:modified xsi:type="dcterms:W3CDTF">2025-12-06T00:07:10Z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0x010100896FC6727BC596449074ED0750DB4FED</vt:lpwstr>
  </property>
</Properties>
</file>